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39.xml" ContentType="application/vnd.openxmlformats-officedocument.presentationml.slideLayout+xml"/>
  <Override PartName="/ppt/theme/theme5.xml" ContentType="application/vnd.openxmlformats-officedocument.them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Override PartName="/ppt/slideLayouts/slideLayout44.xml" ContentType="application/vnd.openxmlformats-officedocument.presentationml.slideLayout+xml"/>
  <Default Extension="rels" ContentType="application/vnd.openxmlformats-package.relationships+xml"/>
  <Default Extension="xml" ContentType="application/xml"/>
  <Override PartName="/ppt/notesMasters/notesMaster1.xml" ContentType="application/vnd.openxmlformats-officedocument.presentationml.notesMaster+xml"/>
  <Default Extension="fntdata" ContentType="application/x-fontdata"/>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Layouts/slideLayout42.xml" ContentType="application/vnd.openxmlformats-officedocument.presentationml.slideLayout+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slideLayouts/slideLayout10.xml" ContentType="application/vnd.openxmlformats-officedocument.presentationml.slideLayout+xml"/>
  <Override PartName="/ppt/slideMasters/slideMaster4.xml" ContentType="application/vnd.openxmlformats-officedocument.presentationml.slideMaster+xml"/>
  <Override PartName="/ppt/slides/slide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s/slide1.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49" r:id="rId2"/>
    <p:sldMasterId id="2147483650" r:id="rId3"/>
    <p:sldMasterId id="2147483651" r:id="rId4"/>
  </p:sldMasterIdLst>
  <p:notesMasterIdLst>
    <p:notesMasterId r:id="rId12"/>
  </p:notesMasterIdLst>
  <p:sldIdLst>
    <p:sldId id="274" r:id="rId5"/>
    <p:sldId id="269" r:id="rId6"/>
    <p:sldId id="257" r:id="rId7"/>
    <p:sldId id="272" r:id="rId8"/>
    <p:sldId id="273" r:id="rId9"/>
    <p:sldId id="271" r:id="rId10"/>
    <p:sldId id="276" r:id="rId11"/>
  </p:sldIdLst>
  <p:sldSz cx="9906000" cy="6858000" type="A4"/>
  <p:notesSz cx="9144000" cy="6858000"/>
  <p:embeddedFontLst>
    <p:embeddedFont>
      <p:font typeface="Calibri" pitchFamily="34" charset="0"/>
      <p:regular r:id="rId13"/>
      <p:bold r:id="rId14"/>
      <p:italic r:id="rId15"/>
      <p:boldItalic r:id="rId16"/>
    </p:embeddedFont>
    <p:embeddedFont>
      <p:font typeface="Constantia" pitchFamily="18" charset="0"/>
      <p:regular r:id="rId17"/>
      <p:bold r:id="rId18"/>
      <p:italic r:id="rId19"/>
      <p:boldItalic r:id="rId20"/>
    </p:embeddedFont>
    <p:embeddedFont>
      <p:font typeface="Wingdings 2" pitchFamily="18" charset="2"/>
      <p:regular r:id="rId21"/>
    </p:embeddedFont>
  </p:embeddedFont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webPr allowPng="1" imgSz="1024x768" encoding="windows-1252"/>
  <p:clrMru>
    <a:srgbClr val="BC2D00"/>
    <a:srgbClr val="FF3D01"/>
    <a:srgbClr val="0000FF"/>
    <a:srgbClr val="FFFA00"/>
    <a:srgbClr val="0000CC"/>
    <a:srgbClr val="FFFF00"/>
    <a:srgbClr val="FF6801"/>
    <a:srgbClr val="FF33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1004" autoAdjust="0"/>
  </p:normalViewPr>
  <p:slideViewPr>
    <p:cSldViewPr>
      <p:cViewPr>
        <p:scale>
          <a:sx n="70" d="100"/>
          <a:sy n="70" d="100"/>
        </p:scale>
        <p:origin x="-300" y="-30"/>
      </p:cViewPr>
      <p:guideLst>
        <p:guide orient="horz" pos="2160"/>
        <p:guide pos="312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Master" Target="slideMasters/slideMaster3.xml"/><Relationship Id="rId21" Type="http://schemas.openxmlformats.org/officeDocument/2006/relationships/font" Target="fonts/font9.fntdata"/><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font" Target="fonts/font3.fntdata"/><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font" Target="fonts/font7.fntdata"/><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font" Target="fonts/font2.fntdata"/><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39624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p>
        </p:txBody>
      </p:sp>
      <p:sp>
        <p:nvSpPr>
          <p:cNvPr id="8195" name="Rectangle 3"/>
          <p:cNvSpPr>
            <a:spLocks noGrp="1" noChangeArrowheads="1"/>
          </p:cNvSpPr>
          <p:nvPr>
            <p:ph type="dt" idx="1"/>
          </p:nvPr>
        </p:nvSpPr>
        <p:spPr bwMode="auto">
          <a:xfrm>
            <a:off x="5180013" y="0"/>
            <a:ext cx="39624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p>
        </p:txBody>
      </p:sp>
      <p:sp>
        <p:nvSpPr>
          <p:cNvPr id="12292" name="Rectangle 4"/>
          <p:cNvSpPr>
            <a:spLocks noRot="1" noChangeArrowheads="1" noTextEdit="1"/>
          </p:cNvSpPr>
          <p:nvPr>
            <p:ph type="sldImg" idx="2"/>
          </p:nvPr>
        </p:nvSpPr>
        <p:spPr bwMode="auto">
          <a:xfrm>
            <a:off x="2714625" y="514350"/>
            <a:ext cx="3714750" cy="2571750"/>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914400" y="3257550"/>
            <a:ext cx="7315200" cy="30861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198" name="Rectangle 6"/>
          <p:cNvSpPr>
            <a:spLocks noGrp="1" noChangeArrowheads="1"/>
          </p:cNvSpPr>
          <p:nvPr>
            <p:ph type="ftr" sz="quarter" idx="4"/>
          </p:nvPr>
        </p:nvSpPr>
        <p:spPr bwMode="auto">
          <a:xfrm>
            <a:off x="0" y="6513513"/>
            <a:ext cx="39624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p>
        </p:txBody>
      </p:sp>
      <p:sp>
        <p:nvSpPr>
          <p:cNvPr id="8199" name="Rectangle 7"/>
          <p:cNvSpPr>
            <a:spLocks noGrp="1" noChangeArrowheads="1"/>
          </p:cNvSpPr>
          <p:nvPr>
            <p:ph type="sldNum" sz="quarter" idx="5"/>
          </p:nvPr>
        </p:nvSpPr>
        <p:spPr bwMode="auto">
          <a:xfrm>
            <a:off x="5180013" y="6513513"/>
            <a:ext cx="39624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82DD04CD-C480-41A0-888D-E2C45CA69955}"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5"/>
            <a:ext cx="84201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D1DFCCDF-E5A3-4017-9E32-7385C593F407}"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2FF9E2C2-AC01-417A-9B3B-DBBDF07AB224}"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704850"/>
            <a:ext cx="2228850" cy="56197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95300" y="704850"/>
            <a:ext cx="6534150" cy="56197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DED0EA26-9817-4BE5-8B23-43570B275709}"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5"/>
            <a:ext cx="84201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29"/>
          <p:cNvSpPr>
            <a:spLocks noGrp="1"/>
          </p:cNvSpPr>
          <p:nvPr>
            <p:ph type="dt" sz="half" idx="10"/>
          </p:nvPr>
        </p:nvSpPr>
        <p:spPr/>
        <p:txBody>
          <a:bodyPr/>
          <a:lstStyle>
            <a:lvl1pPr>
              <a:defRPr/>
            </a:lvl1pPr>
          </a:lstStyle>
          <a:p>
            <a:pPr>
              <a:defRPr/>
            </a:pPr>
            <a:endParaRPr lang="en-US"/>
          </a:p>
        </p:txBody>
      </p:sp>
      <p:sp>
        <p:nvSpPr>
          <p:cNvPr id="5" name="Footer Placeholder 18"/>
          <p:cNvSpPr>
            <a:spLocks noGrp="1"/>
          </p:cNvSpPr>
          <p:nvPr>
            <p:ph type="ftr" sz="quarter" idx="11"/>
          </p:nvPr>
        </p:nvSpPr>
        <p:spPr/>
        <p:txBody>
          <a:bodyPr/>
          <a:lstStyle>
            <a:lvl1pPr>
              <a:defRPr/>
            </a:lvl1pPr>
          </a:lstStyle>
          <a:p>
            <a:pPr>
              <a:defRPr/>
            </a:pPr>
            <a:endParaRPr lang="en-US"/>
          </a:p>
        </p:txBody>
      </p:sp>
      <p:sp>
        <p:nvSpPr>
          <p:cNvPr id="6" name="Slide Number Placeholder 26"/>
          <p:cNvSpPr>
            <a:spLocks noGrp="1"/>
          </p:cNvSpPr>
          <p:nvPr>
            <p:ph type="sldNum" sz="quarter" idx="12"/>
          </p:nvPr>
        </p:nvSpPr>
        <p:spPr/>
        <p:txBody>
          <a:bodyPr/>
          <a:lstStyle>
            <a:lvl1pPr>
              <a:defRPr/>
            </a:lvl1pPr>
          </a:lstStyle>
          <a:p>
            <a:pPr>
              <a:defRPr/>
            </a:pPr>
            <a:fld id="{665E95AC-DF23-4E16-BBD7-6A09539A0D0D}"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9"/>
          <p:cNvSpPr>
            <a:spLocks noGrp="1"/>
          </p:cNvSpPr>
          <p:nvPr>
            <p:ph type="dt" sz="half" idx="10"/>
          </p:nvPr>
        </p:nvSpPr>
        <p:spPr/>
        <p:txBody>
          <a:bodyPr/>
          <a:lstStyle>
            <a:lvl1pPr>
              <a:defRPr/>
            </a:lvl1pPr>
          </a:lstStyle>
          <a:p>
            <a:pPr>
              <a:defRPr/>
            </a:pPr>
            <a:endParaRPr lang="en-US"/>
          </a:p>
        </p:txBody>
      </p:sp>
      <p:sp>
        <p:nvSpPr>
          <p:cNvPr id="5" name="Footer Placeholder 18"/>
          <p:cNvSpPr>
            <a:spLocks noGrp="1"/>
          </p:cNvSpPr>
          <p:nvPr>
            <p:ph type="ftr" sz="quarter" idx="11"/>
          </p:nvPr>
        </p:nvSpPr>
        <p:spPr/>
        <p:txBody>
          <a:bodyPr/>
          <a:lstStyle>
            <a:lvl1pPr>
              <a:defRPr/>
            </a:lvl1pPr>
          </a:lstStyle>
          <a:p>
            <a:pPr>
              <a:defRPr/>
            </a:pPr>
            <a:endParaRPr lang="en-US"/>
          </a:p>
        </p:txBody>
      </p:sp>
      <p:sp>
        <p:nvSpPr>
          <p:cNvPr id="6" name="Slide Number Placeholder 26"/>
          <p:cNvSpPr>
            <a:spLocks noGrp="1"/>
          </p:cNvSpPr>
          <p:nvPr>
            <p:ph type="sldNum" sz="quarter" idx="12"/>
          </p:nvPr>
        </p:nvSpPr>
        <p:spPr/>
        <p:txBody>
          <a:bodyPr/>
          <a:lstStyle>
            <a:lvl1pPr>
              <a:defRPr/>
            </a:lvl1pPr>
          </a:lstStyle>
          <a:p>
            <a:pPr>
              <a:defRPr/>
            </a:pPr>
            <a:fld id="{32927204-C007-4039-AC54-9E9725D88A88}"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6900"/>
            <a:ext cx="84201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29"/>
          <p:cNvSpPr>
            <a:spLocks noGrp="1"/>
          </p:cNvSpPr>
          <p:nvPr>
            <p:ph type="dt" sz="half" idx="10"/>
          </p:nvPr>
        </p:nvSpPr>
        <p:spPr/>
        <p:txBody>
          <a:bodyPr/>
          <a:lstStyle>
            <a:lvl1pPr>
              <a:defRPr/>
            </a:lvl1pPr>
          </a:lstStyle>
          <a:p>
            <a:pPr>
              <a:defRPr/>
            </a:pPr>
            <a:endParaRPr lang="en-US"/>
          </a:p>
        </p:txBody>
      </p:sp>
      <p:sp>
        <p:nvSpPr>
          <p:cNvPr id="5" name="Footer Placeholder 18"/>
          <p:cNvSpPr>
            <a:spLocks noGrp="1"/>
          </p:cNvSpPr>
          <p:nvPr>
            <p:ph type="ftr" sz="quarter" idx="11"/>
          </p:nvPr>
        </p:nvSpPr>
        <p:spPr/>
        <p:txBody>
          <a:bodyPr/>
          <a:lstStyle>
            <a:lvl1pPr>
              <a:defRPr/>
            </a:lvl1pPr>
          </a:lstStyle>
          <a:p>
            <a:pPr>
              <a:defRPr/>
            </a:pPr>
            <a:endParaRPr lang="en-US"/>
          </a:p>
        </p:txBody>
      </p:sp>
      <p:sp>
        <p:nvSpPr>
          <p:cNvPr id="6" name="Slide Number Placeholder 26"/>
          <p:cNvSpPr>
            <a:spLocks noGrp="1"/>
          </p:cNvSpPr>
          <p:nvPr>
            <p:ph type="sldNum" sz="quarter" idx="12"/>
          </p:nvPr>
        </p:nvSpPr>
        <p:spPr/>
        <p:txBody>
          <a:bodyPr/>
          <a:lstStyle>
            <a:lvl1pPr>
              <a:defRPr/>
            </a:lvl1pPr>
          </a:lstStyle>
          <a:p>
            <a:pPr>
              <a:defRPr/>
            </a:pPr>
            <a:fld id="{B84ADA2F-46A9-4434-BA71-125DA4909C34}"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00" y="1935163"/>
            <a:ext cx="4381500" cy="4389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29200" y="1935163"/>
            <a:ext cx="4381500" cy="4389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9"/>
          <p:cNvSpPr>
            <a:spLocks noGrp="1"/>
          </p:cNvSpPr>
          <p:nvPr>
            <p:ph type="dt" sz="half" idx="10"/>
          </p:nvPr>
        </p:nvSpPr>
        <p:spPr/>
        <p:txBody>
          <a:bodyPr/>
          <a:lstStyle>
            <a:lvl1pPr>
              <a:defRPr/>
            </a:lvl1pPr>
          </a:lstStyle>
          <a:p>
            <a:pPr>
              <a:defRPr/>
            </a:pPr>
            <a:endParaRPr lang="en-US"/>
          </a:p>
        </p:txBody>
      </p:sp>
      <p:sp>
        <p:nvSpPr>
          <p:cNvPr id="6" name="Footer Placeholder 18"/>
          <p:cNvSpPr>
            <a:spLocks noGrp="1"/>
          </p:cNvSpPr>
          <p:nvPr>
            <p:ph type="ftr" sz="quarter" idx="11"/>
          </p:nvPr>
        </p:nvSpPr>
        <p:spPr/>
        <p:txBody>
          <a:bodyPr/>
          <a:lstStyle>
            <a:lvl1pPr>
              <a:defRPr/>
            </a:lvl1pPr>
          </a:lstStyle>
          <a:p>
            <a:pPr>
              <a:defRPr/>
            </a:pPr>
            <a:endParaRPr lang="en-US"/>
          </a:p>
        </p:txBody>
      </p:sp>
      <p:sp>
        <p:nvSpPr>
          <p:cNvPr id="7" name="Slide Number Placeholder 26"/>
          <p:cNvSpPr>
            <a:spLocks noGrp="1"/>
          </p:cNvSpPr>
          <p:nvPr>
            <p:ph type="sldNum" sz="quarter" idx="12"/>
          </p:nvPr>
        </p:nvSpPr>
        <p:spPr/>
        <p:txBody>
          <a:bodyPr/>
          <a:lstStyle>
            <a:lvl1pPr>
              <a:defRPr/>
            </a:lvl1pPr>
          </a:lstStyle>
          <a:p>
            <a:pPr>
              <a:defRPr/>
            </a:pPr>
            <a:fld id="{2393D235-4FCE-4C1F-9660-526A30A40657}"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03237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37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29"/>
          <p:cNvSpPr>
            <a:spLocks noGrp="1"/>
          </p:cNvSpPr>
          <p:nvPr>
            <p:ph type="dt" sz="half" idx="10"/>
          </p:nvPr>
        </p:nvSpPr>
        <p:spPr/>
        <p:txBody>
          <a:bodyPr/>
          <a:lstStyle>
            <a:lvl1pPr>
              <a:defRPr/>
            </a:lvl1pPr>
          </a:lstStyle>
          <a:p>
            <a:pPr>
              <a:defRPr/>
            </a:pPr>
            <a:endParaRPr lang="en-US"/>
          </a:p>
        </p:txBody>
      </p:sp>
      <p:sp>
        <p:nvSpPr>
          <p:cNvPr id="8" name="Footer Placeholder 18"/>
          <p:cNvSpPr>
            <a:spLocks noGrp="1"/>
          </p:cNvSpPr>
          <p:nvPr>
            <p:ph type="ftr" sz="quarter" idx="11"/>
          </p:nvPr>
        </p:nvSpPr>
        <p:spPr/>
        <p:txBody>
          <a:bodyPr/>
          <a:lstStyle>
            <a:lvl1pPr>
              <a:defRPr/>
            </a:lvl1pPr>
          </a:lstStyle>
          <a:p>
            <a:pPr>
              <a:defRPr/>
            </a:pPr>
            <a:endParaRPr lang="en-US"/>
          </a:p>
        </p:txBody>
      </p:sp>
      <p:sp>
        <p:nvSpPr>
          <p:cNvPr id="9" name="Slide Number Placeholder 26"/>
          <p:cNvSpPr>
            <a:spLocks noGrp="1"/>
          </p:cNvSpPr>
          <p:nvPr>
            <p:ph type="sldNum" sz="quarter" idx="12"/>
          </p:nvPr>
        </p:nvSpPr>
        <p:spPr/>
        <p:txBody>
          <a:bodyPr/>
          <a:lstStyle>
            <a:lvl1pPr>
              <a:defRPr/>
            </a:lvl1pPr>
          </a:lstStyle>
          <a:p>
            <a:pPr>
              <a:defRPr/>
            </a:pPr>
            <a:fld id="{5E15C320-221F-48BA-98D3-D36B005E46F6}"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9"/>
          <p:cNvSpPr>
            <a:spLocks noGrp="1"/>
          </p:cNvSpPr>
          <p:nvPr>
            <p:ph type="dt" sz="half" idx="10"/>
          </p:nvPr>
        </p:nvSpPr>
        <p:spPr/>
        <p:txBody>
          <a:bodyPr/>
          <a:lstStyle>
            <a:lvl1pPr>
              <a:defRPr/>
            </a:lvl1pPr>
          </a:lstStyle>
          <a:p>
            <a:pPr>
              <a:defRPr/>
            </a:pPr>
            <a:endParaRPr lang="en-US"/>
          </a:p>
        </p:txBody>
      </p:sp>
      <p:sp>
        <p:nvSpPr>
          <p:cNvPr id="4" name="Footer Placeholder 18"/>
          <p:cNvSpPr>
            <a:spLocks noGrp="1"/>
          </p:cNvSpPr>
          <p:nvPr>
            <p:ph type="ftr" sz="quarter" idx="11"/>
          </p:nvPr>
        </p:nvSpPr>
        <p:spPr/>
        <p:txBody>
          <a:bodyPr/>
          <a:lstStyle>
            <a:lvl1pPr>
              <a:defRPr/>
            </a:lvl1pPr>
          </a:lstStyle>
          <a:p>
            <a:pPr>
              <a:defRPr/>
            </a:pPr>
            <a:endParaRPr lang="en-US"/>
          </a:p>
        </p:txBody>
      </p:sp>
      <p:sp>
        <p:nvSpPr>
          <p:cNvPr id="5" name="Slide Number Placeholder 26"/>
          <p:cNvSpPr>
            <a:spLocks noGrp="1"/>
          </p:cNvSpPr>
          <p:nvPr>
            <p:ph type="sldNum" sz="quarter" idx="12"/>
          </p:nvPr>
        </p:nvSpPr>
        <p:spPr/>
        <p:txBody>
          <a:bodyPr/>
          <a:lstStyle>
            <a:lvl1pPr>
              <a:defRPr/>
            </a:lvl1pPr>
          </a:lstStyle>
          <a:p>
            <a:pPr>
              <a:defRPr/>
            </a:pPr>
            <a:fld id="{0A02D5C6-2A3D-41F6-A19D-E711BC8B8D20}"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29"/>
          <p:cNvSpPr>
            <a:spLocks noGrp="1"/>
          </p:cNvSpPr>
          <p:nvPr>
            <p:ph type="dt" sz="half" idx="10"/>
          </p:nvPr>
        </p:nvSpPr>
        <p:spPr/>
        <p:txBody>
          <a:bodyPr/>
          <a:lstStyle>
            <a:lvl1pPr>
              <a:defRPr/>
            </a:lvl1pPr>
          </a:lstStyle>
          <a:p>
            <a:pPr>
              <a:defRPr/>
            </a:pPr>
            <a:endParaRPr lang="en-US"/>
          </a:p>
        </p:txBody>
      </p:sp>
      <p:sp>
        <p:nvSpPr>
          <p:cNvPr id="3" name="Footer Placeholder 18"/>
          <p:cNvSpPr>
            <a:spLocks noGrp="1"/>
          </p:cNvSpPr>
          <p:nvPr>
            <p:ph type="ftr" sz="quarter" idx="11"/>
          </p:nvPr>
        </p:nvSpPr>
        <p:spPr/>
        <p:txBody>
          <a:bodyPr/>
          <a:lstStyle>
            <a:lvl1pPr>
              <a:defRPr/>
            </a:lvl1pPr>
          </a:lstStyle>
          <a:p>
            <a:pPr>
              <a:defRPr/>
            </a:pPr>
            <a:endParaRPr lang="en-US"/>
          </a:p>
        </p:txBody>
      </p:sp>
      <p:sp>
        <p:nvSpPr>
          <p:cNvPr id="4" name="Slide Number Placeholder 26"/>
          <p:cNvSpPr>
            <a:spLocks noGrp="1"/>
          </p:cNvSpPr>
          <p:nvPr>
            <p:ph type="sldNum" sz="quarter" idx="12"/>
          </p:nvPr>
        </p:nvSpPr>
        <p:spPr/>
        <p:txBody>
          <a:bodyPr/>
          <a:lstStyle>
            <a:lvl1pPr>
              <a:defRPr/>
            </a:lvl1pPr>
          </a:lstStyle>
          <a:p>
            <a:pPr>
              <a:defRPr/>
            </a:pPr>
            <a:fld id="{C0F53DC9-58B6-4F6C-AF81-D361352090C9}"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138"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873500" y="273050"/>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95300" y="1435100"/>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29"/>
          <p:cNvSpPr>
            <a:spLocks noGrp="1"/>
          </p:cNvSpPr>
          <p:nvPr>
            <p:ph type="dt" sz="half" idx="10"/>
          </p:nvPr>
        </p:nvSpPr>
        <p:spPr/>
        <p:txBody>
          <a:bodyPr/>
          <a:lstStyle>
            <a:lvl1pPr>
              <a:defRPr/>
            </a:lvl1pPr>
          </a:lstStyle>
          <a:p>
            <a:pPr>
              <a:defRPr/>
            </a:pPr>
            <a:endParaRPr lang="en-US"/>
          </a:p>
        </p:txBody>
      </p:sp>
      <p:sp>
        <p:nvSpPr>
          <p:cNvPr id="6" name="Footer Placeholder 18"/>
          <p:cNvSpPr>
            <a:spLocks noGrp="1"/>
          </p:cNvSpPr>
          <p:nvPr>
            <p:ph type="ftr" sz="quarter" idx="11"/>
          </p:nvPr>
        </p:nvSpPr>
        <p:spPr/>
        <p:txBody>
          <a:bodyPr/>
          <a:lstStyle>
            <a:lvl1pPr>
              <a:defRPr/>
            </a:lvl1pPr>
          </a:lstStyle>
          <a:p>
            <a:pPr>
              <a:defRPr/>
            </a:pPr>
            <a:endParaRPr lang="en-US"/>
          </a:p>
        </p:txBody>
      </p:sp>
      <p:sp>
        <p:nvSpPr>
          <p:cNvPr id="7" name="Slide Number Placeholder 26"/>
          <p:cNvSpPr>
            <a:spLocks noGrp="1"/>
          </p:cNvSpPr>
          <p:nvPr>
            <p:ph type="sldNum" sz="quarter" idx="12"/>
          </p:nvPr>
        </p:nvSpPr>
        <p:spPr/>
        <p:txBody>
          <a:bodyPr/>
          <a:lstStyle>
            <a:lvl1pPr>
              <a:defRPr/>
            </a:lvl1pPr>
          </a:lstStyle>
          <a:p>
            <a:pPr>
              <a:defRPr/>
            </a:pPr>
            <a:fld id="{9DBD7B70-F099-4A7B-9510-6836DA05AFFF}"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A1A4C123-E788-4336-86B7-973DD112AE1E}"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36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29"/>
          <p:cNvSpPr>
            <a:spLocks noGrp="1"/>
          </p:cNvSpPr>
          <p:nvPr>
            <p:ph type="dt" sz="half" idx="10"/>
          </p:nvPr>
        </p:nvSpPr>
        <p:spPr/>
        <p:txBody>
          <a:bodyPr/>
          <a:lstStyle>
            <a:lvl1pPr>
              <a:defRPr/>
            </a:lvl1pPr>
          </a:lstStyle>
          <a:p>
            <a:pPr>
              <a:defRPr/>
            </a:pPr>
            <a:endParaRPr lang="en-US"/>
          </a:p>
        </p:txBody>
      </p:sp>
      <p:sp>
        <p:nvSpPr>
          <p:cNvPr id="6" name="Footer Placeholder 18"/>
          <p:cNvSpPr>
            <a:spLocks noGrp="1"/>
          </p:cNvSpPr>
          <p:nvPr>
            <p:ph type="ftr" sz="quarter" idx="11"/>
          </p:nvPr>
        </p:nvSpPr>
        <p:spPr/>
        <p:txBody>
          <a:bodyPr/>
          <a:lstStyle>
            <a:lvl1pPr>
              <a:defRPr/>
            </a:lvl1pPr>
          </a:lstStyle>
          <a:p>
            <a:pPr>
              <a:defRPr/>
            </a:pPr>
            <a:endParaRPr lang="en-US"/>
          </a:p>
        </p:txBody>
      </p:sp>
      <p:sp>
        <p:nvSpPr>
          <p:cNvPr id="7" name="Slide Number Placeholder 26"/>
          <p:cNvSpPr>
            <a:spLocks noGrp="1"/>
          </p:cNvSpPr>
          <p:nvPr>
            <p:ph type="sldNum" sz="quarter" idx="12"/>
          </p:nvPr>
        </p:nvSpPr>
        <p:spPr/>
        <p:txBody>
          <a:bodyPr/>
          <a:lstStyle>
            <a:lvl1pPr>
              <a:defRPr/>
            </a:lvl1pPr>
          </a:lstStyle>
          <a:p>
            <a:pPr>
              <a:defRPr/>
            </a:pPr>
            <a:fld id="{97305AFD-60A9-4ACB-9A51-0C7ABA3A1590}"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9"/>
          <p:cNvSpPr>
            <a:spLocks noGrp="1"/>
          </p:cNvSpPr>
          <p:nvPr>
            <p:ph type="dt" sz="half" idx="10"/>
          </p:nvPr>
        </p:nvSpPr>
        <p:spPr/>
        <p:txBody>
          <a:bodyPr/>
          <a:lstStyle>
            <a:lvl1pPr>
              <a:defRPr/>
            </a:lvl1pPr>
          </a:lstStyle>
          <a:p>
            <a:pPr>
              <a:defRPr/>
            </a:pPr>
            <a:endParaRPr lang="en-US"/>
          </a:p>
        </p:txBody>
      </p:sp>
      <p:sp>
        <p:nvSpPr>
          <p:cNvPr id="5" name="Footer Placeholder 18"/>
          <p:cNvSpPr>
            <a:spLocks noGrp="1"/>
          </p:cNvSpPr>
          <p:nvPr>
            <p:ph type="ftr" sz="quarter" idx="11"/>
          </p:nvPr>
        </p:nvSpPr>
        <p:spPr/>
        <p:txBody>
          <a:bodyPr/>
          <a:lstStyle>
            <a:lvl1pPr>
              <a:defRPr/>
            </a:lvl1pPr>
          </a:lstStyle>
          <a:p>
            <a:pPr>
              <a:defRPr/>
            </a:pPr>
            <a:endParaRPr lang="en-US"/>
          </a:p>
        </p:txBody>
      </p:sp>
      <p:sp>
        <p:nvSpPr>
          <p:cNvPr id="6" name="Slide Number Placeholder 26"/>
          <p:cNvSpPr>
            <a:spLocks noGrp="1"/>
          </p:cNvSpPr>
          <p:nvPr>
            <p:ph type="sldNum" sz="quarter" idx="12"/>
          </p:nvPr>
        </p:nvSpPr>
        <p:spPr/>
        <p:txBody>
          <a:bodyPr/>
          <a:lstStyle>
            <a:lvl1pPr>
              <a:defRPr/>
            </a:lvl1pPr>
          </a:lstStyle>
          <a:p>
            <a:pPr>
              <a:defRPr/>
            </a:pPr>
            <a:fld id="{5049C0C0-754E-4E9A-AED4-A4BD6ED5F123}"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704850"/>
            <a:ext cx="2228850" cy="56197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95300" y="704850"/>
            <a:ext cx="6534150" cy="56197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9"/>
          <p:cNvSpPr>
            <a:spLocks noGrp="1"/>
          </p:cNvSpPr>
          <p:nvPr>
            <p:ph type="dt" sz="half" idx="10"/>
          </p:nvPr>
        </p:nvSpPr>
        <p:spPr/>
        <p:txBody>
          <a:bodyPr/>
          <a:lstStyle>
            <a:lvl1pPr>
              <a:defRPr/>
            </a:lvl1pPr>
          </a:lstStyle>
          <a:p>
            <a:pPr>
              <a:defRPr/>
            </a:pPr>
            <a:endParaRPr lang="en-US"/>
          </a:p>
        </p:txBody>
      </p:sp>
      <p:sp>
        <p:nvSpPr>
          <p:cNvPr id="5" name="Footer Placeholder 18"/>
          <p:cNvSpPr>
            <a:spLocks noGrp="1"/>
          </p:cNvSpPr>
          <p:nvPr>
            <p:ph type="ftr" sz="quarter" idx="11"/>
          </p:nvPr>
        </p:nvSpPr>
        <p:spPr/>
        <p:txBody>
          <a:bodyPr/>
          <a:lstStyle>
            <a:lvl1pPr>
              <a:defRPr/>
            </a:lvl1pPr>
          </a:lstStyle>
          <a:p>
            <a:pPr>
              <a:defRPr/>
            </a:pPr>
            <a:endParaRPr lang="en-US"/>
          </a:p>
        </p:txBody>
      </p:sp>
      <p:sp>
        <p:nvSpPr>
          <p:cNvPr id="6" name="Slide Number Placeholder 26"/>
          <p:cNvSpPr>
            <a:spLocks noGrp="1"/>
          </p:cNvSpPr>
          <p:nvPr>
            <p:ph type="sldNum" sz="quarter" idx="12"/>
          </p:nvPr>
        </p:nvSpPr>
        <p:spPr/>
        <p:txBody>
          <a:bodyPr/>
          <a:lstStyle>
            <a:lvl1pPr>
              <a:defRPr/>
            </a:lvl1pPr>
          </a:lstStyle>
          <a:p>
            <a:pPr>
              <a:defRPr/>
            </a:pPr>
            <a:fld id="{9BC88193-F585-4F8E-8ADD-595A4B6F5C97}"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5"/>
            <a:ext cx="84201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D9F70D7-BBF6-4331-B061-87D233014D0E}"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4313250-897A-4A44-B1E0-22DD4F6D38FD}" type="slidenum">
              <a:rPr lang="en-US"/>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6900"/>
            <a:ext cx="84201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1D36D9C-A3B7-49D8-8729-C0AB653B6DE1}" type="slidenum">
              <a:rPr lang="en-US"/>
              <a:pPr>
                <a:defRPr/>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00" y="1935163"/>
            <a:ext cx="4381500" cy="4389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29200" y="1935163"/>
            <a:ext cx="4381500" cy="4389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F85749C-0276-47FF-A586-6BFCAEC6E10D}" type="slidenum">
              <a:rPr lang="en-US"/>
              <a:pPr>
                <a:defRPr/>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03237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37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BD0EFDF7-D3F1-4817-9353-91C4DB18F608}" type="slidenum">
              <a:rPr lang="en-US"/>
              <a:pPr>
                <a:defRPr/>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8E9B3EB0-F1AE-4D3F-973A-1DCF080842AF}" type="slidenum">
              <a:rPr lang="en-US"/>
              <a:pPr>
                <a:defRPr/>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C4471F63-DE74-476C-BDB8-F795CC576607}"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6900"/>
            <a:ext cx="84201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4A2AE304-0E7B-426A-A8E4-9ED6FA477B04}"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138"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873500" y="273050"/>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95300" y="1435100"/>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3801102-255D-47DA-901A-008DD5EF98B9}" type="slidenum">
              <a:rPr lang="en-US"/>
              <a:pPr>
                <a:defRPr/>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36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C1282FE-3F34-4FD3-88C6-2AE656C84910}" type="slidenum">
              <a:rPr lang="en-US"/>
              <a:pPr>
                <a:defRPr/>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65A49CB-ACF7-496C-8493-B0C3040A6C34}" type="slidenum">
              <a:rPr lang="en-US"/>
              <a:pPr>
                <a:defRPr/>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704850"/>
            <a:ext cx="2228850" cy="56197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95300" y="704850"/>
            <a:ext cx="6534150" cy="56197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ED6BFE9-2AA9-4BBC-B833-3128CF3A2BBD}" type="slidenum">
              <a:rPr lang="en-US"/>
              <a:pPr>
                <a:defRPr/>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5"/>
            <a:ext cx="84201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4"/>
          <p:cNvSpPr>
            <a:spLocks noGrp="1"/>
          </p:cNvSpPr>
          <p:nvPr>
            <p:ph type="dt" sz="half" idx="10"/>
          </p:nvPr>
        </p:nvSpPr>
        <p:spPr/>
        <p:txBody>
          <a:bodyPr/>
          <a:lstStyle>
            <a:lvl1pPr>
              <a:defRPr/>
            </a:lvl1pPr>
          </a:lstStyle>
          <a:p>
            <a:pPr>
              <a:defRPr/>
            </a:pPr>
            <a:endParaRPr lang="en-US"/>
          </a:p>
        </p:txBody>
      </p:sp>
      <p:sp>
        <p:nvSpPr>
          <p:cNvPr id="5" name="Footer Placeholder 5"/>
          <p:cNvSpPr>
            <a:spLocks noGrp="1"/>
          </p:cNvSpPr>
          <p:nvPr>
            <p:ph type="ftr" sz="quarter" idx="11"/>
          </p:nvPr>
        </p:nvSpPr>
        <p:spPr/>
        <p:txBody>
          <a:bodyPr/>
          <a:lstStyle>
            <a:lvl1pPr>
              <a:defRPr/>
            </a:lvl1pPr>
          </a:lstStyle>
          <a:p>
            <a:pPr>
              <a:defRPr/>
            </a:pPr>
            <a:endParaRPr lang="en-US"/>
          </a:p>
        </p:txBody>
      </p:sp>
      <p:sp>
        <p:nvSpPr>
          <p:cNvPr id="6" name="Slide Number Placeholder 6"/>
          <p:cNvSpPr>
            <a:spLocks noGrp="1"/>
          </p:cNvSpPr>
          <p:nvPr>
            <p:ph type="sldNum" sz="quarter" idx="12"/>
          </p:nvPr>
        </p:nvSpPr>
        <p:spPr/>
        <p:txBody>
          <a:bodyPr/>
          <a:lstStyle>
            <a:lvl1pPr>
              <a:defRPr/>
            </a:lvl1pPr>
          </a:lstStyle>
          <a:p>
            <a:pPr>
              <a:defRPr/>
            </a:pPr>
            <a:fld id="{1BD448DF-9A74-4A2D-8E00-7BC479225203}" type="slidenum">
              <a:rPr lang="en-US"/>
              <a:pPr>
                <a:defRPr/>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4"/>
          <p:cNvSpPr>
            <a:spLocks noGrp="1"/>
          </p:cNvSpPr>
          <p:nvPr>
            <p:ph type="dt" sz="half" idx="10"/>
          </p:nvPr>
        </p:nvSpPr>
        <p:spPr/>
        <p:txBody>
          <a:bodyPr/>
          <a:lstStyle>
            <a:lvl1pPr>
              <a:defRPr/>
            </a:lvl1pPr>
          </a:lstStyle>
          <a:p>
            <a:pPr>
              <a:defRPr/>
            </a:pPr>
            <a:endParaRPr lang="en-US"/>
          </a:p>
        </p:txBody>
      </p:sp>
      <p:sp>
        <p:nvSpPr>
          <p:cNvPr id="5" name="Footer Placeholder 5"/>
          <p:cNvSpPr>
            <a:spLocks noGrp="1"/>
          </p:cNvSpPr>
          <p:nvPr>
            <p:ph type="ftr" sz="quarter" idx="11"/>
          </p:nvPr>
        </p:nvSpPr>
        <p:spPr/>
        <p:txBody>
          <a:bodyPr/>
          <a:lstStyle>
            <a:lvl1pPr>
              <a:defRPr/>
            </a:lvl1pPr>
          </a:lstStyle>
          <a:p>
            <a:pPr>
              <a:defRPr/>
            </a:pPr>
            <a:endParaRPr lang="en-US"/>
          </a:p>
        </p:txBody>
      </p:sp>
      <p:sp>
        <p:nvSpPr>
          <p:cNvPr id="6" name="Slide Number Placeholder 6"/>
          <p:cNvSpPr>
            <a:spLocks noGrp="1"/>
          </p:cNvSpPr>
          <p:nvPr>
            <p:ph type="sldNum" sz="quarter" idx="12"/>
          </p:nvPr>
        </p:nvSpPr>
        <p:spPr/>
        <p:txBody>
          <a:bodyPr/>
          <a:lstStyle>
            <a:lvl1pPr>
              <a:defRPr/>
            </a:lvl1pPr>
          </a:lstStyle>
          <a:p>
            <a:pPr>
              <a:defRPr/>
            </a:pPr>
            <a:fld id="{FCC1033E-03DA-466C-8556-5ADF2D1A1E1C}" type="slidenum">
              <a:rPr lang="en-US"/>
              <a:pPr>
                <a:defRPr/>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6900"/>
            <a:ext cx="84201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4"/>
          <p:cNvSpPr>
            <a:spLocks noGrp="1"/>
          </p:cNvSpPr>
          <p:nvPr>
            <p:ph type="dt" sz="half" idx="10"/>
          </p:nvPr>
        </p:nvSpPr>
        <p:spPr/>
        <p:txBody>
          <a:bodyPr/>
          <a:lstStyle>
            <a:lvl1pPr>
              <a:defRPr/>
            </a:lvl1pPr>
          </a:lstStyle>
          <a:p>
            <a:pPr>
              <a:defRPr/>
            </a:pPr>
            <a:endParaRPr lang="en-US"/>
          </a:p>
        </p:txBody>
      </p:sp>
      <p:sp>
        <p:nvSpPr>
          <p:cNvPr id="5" name="Footer Placeholder 5"/>
          <p:cNvSpPr>
            <a:spLocks noGrp="1"/>
          </p:cNvSpPr>
          <p:nvPr>
            <p:ph type="ftr" sz="quarter" idx="11"/>
          </p:nvPr>
        </p:nvSpPr>
        <p:spPr/>
        <p:txBody>
          <a:bodyPr/>
          <a:lstStyle>
            <a:lvl1pPr>
              <a:defRPr/>
            </a:lvl1pPr>
          </a:lstStyle>
          <a:p>
            <a:pPr>
              <a:defRPr/>
            </a:pPr>
            <a:endParaRPr lang="en-US"/>
          </a:p>
        </p:txBody>
      </p:sp>
      <p:sp>
        <p:nvSpPr>
          <p:cNvPr id="6" name="Slide Number Placeholder 6"/>
          <p:cNvSpPr>
            <a:spLocks noGrp="1"/>
          </p:cNvSpPr>
          <p:nvPr>
            <p:ph type="sldNum" sz="quarter" idx="12"/>
          </p:nvPr>
        </p:nvSpPr>
        <p:spPr/>
        <p:txBody>
          <a:bodyPr/>
          <a:lstStyle>
            <a:lvl1pPr>
              <a:defRPr/>
            </a:lvl1pPr>
          </a:lstStyle>
          <a:p>
            <a:pPr>
              <a:defRPr/>
            </a:pPr>
            <a:fld id="{58B2CDD6-6600-4A16-90D7-8D170DEBC823}" type="slidenum">
              <a:rPr lang="en-US"/>
              <a:pPr>
                <a:defRPr/>
              </a:pPr>
              <a:t>‹#›</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00" y="1935163"/>
            <a:ext cx="4381500" cy="4389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29200" y="1935163"/>
            <a:ext cx="4381500" cy="4389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BAD723A4-56EF-43C7-A7F8-C1547BA604CC}" type="slidenum">
              <a:rPr lang="en-US"/>
              <a:pPr>
                <a:defRPr/>
              </a:pPr>
              <a:t>‹#›</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03237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37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4"/>
          <p:cNvSpPr>
            <a:spLocks noGrp="1"/>
          </p:cNvSpPr>
          <p:nvPr>
            <p:ph type="dt" sz="half" idx="10"/>
          </p:nvPr>
        </p:nvSpPr>
        <p:spPr/>
        <p:txBody>
          <a:bodyPr/>
          <a:lstStyle>
            <a:lvl1pPr>
              <a:defRPr/>
            </a:lvl1pPr>
          </a:lstStyle>
          <a:p>
            <a:pPr>
              <a:defRPr/>
            </a:pPr>
            <a:endParaRPr lang="en-US"/>
          </a:p>
        </p:txBody>
      </p:sp>
      <p:sp>
        <p:nvSpPr>
          <p:cNvPr id="8" name="Footer Placeholder 5"/>
          <p:cNvSpPr>
            <a:spLocks noGrp="1"/>
          </p:cNvSpPr>
          <p:nvPr>
            <p:ph type="ftr" sz="quarter" idx="11"/>
          </p:nvPr>
        </p:nvSpPr>
        <p:spPr/>
        <p:txBody>
          <a:bodyPr/>
          <a:lstStyle>
            <a:lvl1pPr>
              <a:defRPr/>
            </a:lvl1pPr>
          </a:lstStyle>
          <a:p>
            <a:pPr>
              <a:defRPr/>
            </a:pPr>
            <a:endParaRPr lang="en-US"/>
          </a:p>
        </p:txBody>
      </p:sp>
      <p:sp>
        <p:nvSpPr>
          <p:cNvPr id="9" name="Slide Number Placeholder 6"/>
          <p:cNvSpPr>
            <a:spLocks noGrp="1"/>
          </p:cNvSpPr>
          <p:nvPr>
            <p:ph type="sldNum" sz="quarter" idx="12"/>
          </p:nvPr>
        </p:nvSpPr>
        <p:spPr/>
        <p:txBody>
          <a:bodyPr/>
          <a:lstStyle>
            <a:lvl1pPr>
              <a:defRPr/>
            </a:lvl1pPr>
          </a:lstStyle>
          <a:p>
            <a:pPr>
              <a:defRPr/>
            </a:pPr>
            <a:fld id="{B2A9D70B-140A-446F-AF61-EEFEF03283C6}" type="slidenum">
              <a:rPr lang="en-US"/>
              <a:pPr>
                <a:defRPr/>
              </a:pPr>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4"/>
          <p:cNvSpPr>
            <a:spLocks noGrp="1"/>
          </p:cNvSpPr>
          <p:nvPr>
            <p:ph type="dt" sz="half" idx="10"/>
          </p:nvPr>
        </p:nvSpPr>
        <p:spPr/>
        <p:txBody>
          <a:bodyPr/>
          <a:lstStyle>
            <a:lvl1pPr>
              <a:defRPr/>
            </a:lvl1pPr>
          </a:lstStyle>
          <a:p>
            <a:pPr>
              <a:defRPr/>
            </a:pPr>
            <a:endParaRPr lang="en-US"/>
          </a:p>
        </p:txBody>
      </p:sp>
      <p:sp>
        <p:nvSpPr>
          <p:cNvPr id="4" name="Footer Placeholder 5"/>
          <p:cNvSpPr>
            <a:spLocks noGrp="1"/>
          </p:cNvSpPr>
          <p:nvPr>
            <p:ph type="ftr" sz="quarter" idx="11"/>
          </p:nvPr>
        </p:nvSpPr>
        <p:spPr/>
        <p:txBody>
          <a:bodyPr/>
          <a:lstStyle>
            <a:lvl1pPr>
              <a:defRPr/>
            </a:lvl1pPr>
          </a:lstStyle>
          <a:p>
            <a:pPr>
              <a:defRPr/>
            </a:pPr>
            <a:endParaRPr lang="en-US"/>
          </a:p>
        </p:txBody>
      </p:sp>
      <p:sp>
        <p:nvSpPr>
          <p:cNvPr id="5" name="Slide Number Placeholder 6"/>
          <p:cNvSpPr>
            <a:spLocks noGrp="1"/>
          </p:cNvSpPr>
          <p:nvPr>
            <p:ph type="sldNum" sz="quarter" idx="12"/>
          </p:nvPr>
        </p:nvSpPr>
        <p:spPr/>
        <p:txBody>
          <a:bodyPr/>
          <a:lstStyle>
            <a:lvl1pPr>
              <a:defRPr/>
            </a:lvl1pPr>
          </a:lstStyle>
          <a:p>
            <a:pPr>
              <a:defRPr/>
            </a:pPr>
            <a:fld id="{1006661C-2A97-4FEF-B397-F5D80F677234}"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00" y="1935163"/>
            <a:ext cx="4381500" cy="4389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29200" y="1935163"/>
            <a:ext cx="4381500" cy="4389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D70A9929-CAE1-4570-AC90-1A051C250B85}" type="slidenum">
              <a:rPr lang="en-US"/>
              <a:pPr>
                <a:defRPr/>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4"/>
          <p:cNvSpPr>
            <a:spLocks noGrp="1"/>
          </p:cNvSpPr>
          <p:nvPr>
            <p:ph type="dt" sz="half" idx="10"/>
          </p:nvPr>
        </p:nvSpPr>
        <p:spPr/>
        <p:txBody>
          <a:bodyPr/>
          <a:lstStyle>
            <a:lvl1pPr>
              <a:defRPr/>
            </a:lvl1pPr>
          </a:lstStyle>
          <a:p>
            <a:pPr>
              <a:defRPr/>
            </a:pPr>
            <a:endParaRPr lang="en-US"/>
          </a:p>
        </p:txBody>
      </p:sp>
      <p:sp>
        <p:nvSpPr>
          <p:cNvPr id="3" name="Footer Placeholder 5"/>
          <p:cNvSpPr>
            <a:spLocks noGrp="1"/>
          </p:cNvSpPr>
          <p:nvPr>
            <p:ph type="ftr" sz="quarter" idx="11"/>
          </p:nvPr>
        </p:nvSpPr>
        <p:spPr/>
        <p:txBody>
          <a:bodyPr/>
          <a:lstStyle>
            <a:lvl1pPr>
              <a:defRPr/>
            </a:lvl1pPr>
          </a:lstStyle>
          <a:p>
            <a:pPr>
              <a:defRPr/>
            </a:pPr>
            <a:endParaRPr lang="en-US"/>
          </a:p>
        </p:txBody>
      </p:sp>
      <p:sp>
        <p:nvSpPr>
          <p:cNvPr id="4" name="Slide Number Placeholder 6"/>
          <p:cNvSpPr>
            <a:spLocks noGrp="1"/>
          </p:cNvSpPr>
          <p:nvPr>
            <p:ph type="sldNum" sz="quarter" idx="12"/>
          </p:nvPr>
        </p:nvSpPr>
        <p:spPr/>
        <p:txBody>
          <a:bodyPr/>
          <a:lstStyle>
            <a:lvl1pPr>
              <a:defRPr/>
            </a:lvl1pPr>
          </a:lstStyle>
          <a:p>
            <a:pPr>
              <a:defRPr/>
            </a:pPr>
            <a:fld id="{16443E65-8F84-4AAB-8302-76C6AF7C53A0}" type="slidenum">
              <a:rPr lang="en-US"/>
              <a:pPr>
                <a:defRPr/>
              </a:pPr>
              <a:t>‹#›</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138"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873500" y="273050"/>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95300" y="1435100"/>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B87949CA-6066-4AEF-B9C9-C211A6492BDC}" type="slidenum">
              <a:rPr lang="en-US"/>
              <a:pPr>
                <a:defRPr/>
              </a:pPr>
              <a:t>‹#›</a:t>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36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C96BA2A0-9C29-4374-BFA4-0D51AAD925D9}" type="slidenum">
              <a:rPr lang="en-US"/>
              <a:pPr>
                <a:defRPr/>
              </a:pPr>
              <a:t>‹#›</a:t>
            </a:fld>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4"/>
          <p:cNvSpPr>
            <a:spLocks noGrp="1"/>
          </p:cNvSpPr>
          <p:nvPr>
            <p:ph type="dt" sz="half" idx="10"/>
          </p:nvPr>
        </p:nvSpPr>
        <p:spPr/>
        <p:txBody>
          <a:bodyPr/>
          <a:lstStyle>
            <a:lvl1pPr>
              <a:defRPr/>
            </a:lvl1pPr>
          </a:lstStyle>
          <a:p>
            <a:pPr>
              <a:defRPr/>
            </a:pPr>
            <a:endParaRPr lang="en-US"/>
          </a:p>
        </p:txBody>
      </p:sp>
      <p:sp>
        <p:nvSpPr>
          <p:cNvPr id="5" name="Footer Placeholder 5"/>
          <p:cNvSpPr>
            <a:spLocks noGrp="1"/>
          </p:cNvSpPr>
          <p:nvPr>
            <p:ph type="ftr" sz="quarter" idx="11"/>
          </p:nvPr>
        </p:nvSpPr>
        <p:spPr/>
        <p:txBody>
          <a:bodyPr/>
          <a:lstStyle>
            <a:lvl1pPr>
              <a:defRPr/>
            </a:lvl1pPr>
          </a:lstStyle>
          <a:p>
            <a:pPr>
              <a:defRPr/>
            </a:pPr>
            <a:endParaRPr lang="en-US"/>
          </a:p>
        </p:txBody>
      </p:sp>
      <p:sp>
        <p:nvSpPr>
          <p:cNvPr id="6" name="Slide Number Placeholder 6"/>
          <p:cNvSpPr>
            <a:spLocks noGrp="1"/>
          </p:cNvSpPr>
          <p:nvPr>
            <p:ph type="sldNum" sz="quarter" idx="12"/>
          </p:nvPr>
        </p:nvSpPr>
        <p:spPr/>
        <p:txBody>
          <a:bodyPr/>
          <a:lstStyle>
            <a:lvl1pPr>
              <a:defRPr/>
            </a:lvl1pPr>
          </a:lstStyle>
          <a:p>
            <a:pPr>
              <a:defRPr/>
            </a:pPr>
            <a:fld id="{BB359ED1-26C4-4740-8D3F-253061362F69}" type="slidenum">
              <a:rPr lang="en-US"/>
              <a:pPr>
                <a:defRPr/>
              </a:pPr>
              <a:t>‹#›</a:t>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704850"/>
            <a:ext cx="2228850" cy="56197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95300" y="704850"/>
            <a:ext cx="6534150" cy="56197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4"/>
          <p:cNvSpPr>
            <a:spLocks noGrp="1"/>
          </p:cNvSpPr>
          <p:nvPr>
            <p:ph type="dt" sz="half" idx="10"/>
          </p:nvPr>
        </p:nvSpPr>
        <p:spPr/>
        <p:txBody>
          <a:bodyPr/>
          <a:lstStyle>
            <a:lvl1pPr>
              <a:defRPr/>
            </a:lvl1pPr>
          </a:lstStyle>
          <a:p>
            <a:pPr>
              <a:defRPr/>
            </a:pPr>
            <a:endParaRPr lang="en-US"/>
          </a:p>
        </p:txBody>
      </p:sp>
      <p:sp>
        <p:nvSpPr>
          <p:cNvPr id="5" name="Footer Placeholder 5"/>
          <p:cNvSpPr>
            <a:spLocks noGrp="1"/>
          </p:cNvSpPr>
          <p:nvPr>
            <p:ph type="ftr" sz="quarter" idx="11"/>
          </p:nvPr>
        </p:nvSpPr>
        <p:spPr/>
        <p:txBody>
          <a:bodyPr/>
          <a:lstStyle>
            <a:lvl1pPr>
              <a:defRPr/>
            </a:lvl1pPr>
          </a:lstStyle>
          <a:p>
            <a:pPr>
              <a:defRPr/>
            </a:pPr>
            <a:endParaRPr lang="en-US"/>
          </a:p>
        </p:txBody>
      </p:sp>
      <p:sp>
        <p:nvSpPr>
          <p:cNvPr id="6" name="Slide Number Placeholder 6"/>
          <p:cNvSpPr>
            <a:spLocks noGrp="1"/>
          </p:cNvSpPr>
          <p:nvPr>
            <p:ph type="sldNum" sz="quarter" idx="12"/>
          </p:nvPr>
        </p:nvSpPr>
        <p:spPr/>
        <p:txBody>
          <a:bodyPr/>
          <a:lstStyle>
            <a:lvl1pPr>
              <a:defRPr/>
            </a:lvl1pPr>
          </a:lstStyle>
          <a:p>
            <a:pPr>
              <a:defRPr/>
            </a:pPr>
            <a:fld id="{8A6D77E8-D6C7-4E1C-98CD-0E58400A1887}"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03237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37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endParaRPr lang="en-US"/>
          </a:p>
        </p:txBody>
      </p:sp>
      <p:sp>
        <p:nvSpPr>
          <p:cNvPr id="8" name="Footer Placeholder 21"/>
          <p:cNvSpPr>
            <a:spLocks noGrp="1"/>
          </p:cNvSpPr>
          <p:nvPr>
            <p:ph type="ftr" sz="quarter" idx="11"/>
          </p:nvPr>
        </p:nvSpPr>
        <p:spPr/>
        <p:txBody>
          <a:bodyPr/>
          <a:lstStyle>
            <a:lvl1pPr>
              <a:defRPr/>
            </a:lvl1pPr>
          </a:lstStyle>
          <a:p>
            <a:pPr>
              <a:defRPr/>
            </a:pPr>
            <a:endParaRPr lang="en-US"/>
          </a:p>
        </p:txBody>
      </p:sp>
      <p:sp>
        <p:nvSpPr>
          <p:cNvPr id="9" name="Slide Number Placeholder 17"/>
          <p:cNvSpPr>
            <a:spLocks noGrp="1"/>
          </p:cNvSpPr>
          <p:nvPr>
            <p:ph type="sldNum" sz="quarter" idx="12"/>
          </p:nvPr>
        </p:nvSpPr>
        <p:spPr/>
        <p:txBody>
          <a:bodyPr/>
          <a:lstStyle>
            <a:lvl1pPr>
              <a:defRPr/>
            </a:lvl1pPr>
          </a:lstStyle>
          <a:p>
            <a:pPr>
              <a:defRPr/>
            </a:pPr>
            <a:fld id="{FEA55912-828D-41D1-A5AD-611535C9789D}"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endParaRPr lang="en-US"/>
          </a:p>
        </p:txBody>
      </p:sp>
      <p:sp>
        <p:nvSpPr>
          <p:cNvPr id="4" name="Footer Placeholder 21"/>
          <p:cNvSpPr>
            <a:spLocks noGrp="1"/>
          </p:cNvSpPr>
          <p:nvPr>
            <p:ph type="ftr" sz="quarter" idx="11"/>
          </p:nvPr>
        </p:nvSpPr>
        <p:spPr/>
        <p:txBody>
          <a:bodyPr/>
          <a:lstStyle>
            <a:lvl1pPr>
              <a:defRPr/>
            </a:lvl1pPr>
          </a:lstStyle>
          <a:p>
            <a:pPr>
              <a:defRPr/>
            </a:pPr>
            <a:endParaRPr lang="en-US"/>
          </a:p>
        </p:txBody>
      </p:sp>
      <p:sp>
        <p:nvSpPr>
          <p:cNvPr id="5" name="Slide Number Placeholder 17"/>
          <p:cNvSpPr>
            <a:spLocks noGrp="1"/>
          </p:cNvSpPr>
          <p:nvPr>
            <p:ph type="sldNum" sz="quarter" idx="12"/>
          </p:nvPr>
        </p:nvSpPr>
        <p:spPr/>
        <p:txBody>
          <a:bodyPr/>
          <a:lstStyle>
            <a:lvl1pPr>
              <a:defRPr/>
            </a:lvl1pPr>
          </a:lstStyle>
          <a:p>
            <a:pPr>
              <a:defRPr/>
            </a:pPr>
            <a:fld id="{E721F8C2-C9AD-4375-BA2F-BBE785C977B1}"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endParaRPr lang="en-US"/>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EEB83708-BEFF-415F-B890-5FA3B8F1E628}"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138"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873500" y="273050"/>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95300" y="1435100"/>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9"/>
          <p:cNvSpPr>
            <a:spLocks noGrp="1"/>
          </p:cNvSpPr>
          <p:nvPr>
            <p:ph type="dt" sz="half" idx="10"/>
          </p:nvPr>
        </p:nvSpPr>
        <p:spPr/>
        <p:txBody>
          <a:bodyPr/>
          <a:lstStyle>
            <a:lvl1pPr>
              <a:defRPr/>
            </a:lvl1pPr>
          </a:lstStyle>
          <a:p>
            <a:pPr>
              <a:defRPr/>
            </a:pPr>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55B460EE-609B-45BB-93F4-7D3DD39F91D8}"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36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9"/>
          <p:cNvSpPr>
            <a:spLocks noGrp="1"/>
          </p:cNvSpPr>
          <p:nvPr>
            <p:ph type="dt" sz="half" idx="10"/>
          </p:nvPr>
        </p:nvSpPr>
        <p:spPr/>
        <p:txBody>
          <a:bodyPr/>
          <a:lstStyle>
            <a:lvl1pPr>
              <a:defRPr/>
            </a:lvl1pPr>
          </a:lstStyle>
          <a:p>
            <a:pPr>
              <a:defRPr/>
            </a:pPr>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3872B4FA-A9F7-484A-A3E2-580D4DD22E0E}"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1113" y="-7938"/>
            <a:ext cx="9928226"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endParaRPr>
          </a:p>
        </p:txBody>
      </p:sp>
      <p:sp>
        <p:nvSpPr>
          <p:cNvPr id="8" name="Freeform 7"/>
          <p:cNvSpPr>
            <a:spLocks/>
          </p:cNvSpPr>
          <p:nvPr/>
        </p:nvSpPr>
        <p:spPr bwMode="auto">
          <a:xfrm>
            <a:off x="4746625" y="-7938"/>
            <a:ext cx="5159375"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endParaRPr>
          </a:p>
        </p:txBody>
      </p:sp>
      <p:sp>
        <p:nvSpPr>
          <p:cNvPr id="1028" name="Title Placeholder 8"/>
          <p:cNvSpPr>
            <a:spLocks noGrp="1"/>
          </p:cNvSpPr>
          <p:nvPr>
            <p:ph type="title"/>
          </p:nvPr>
        </p:nvSpPr>
        <p:spPr bwMode="auto">
          <a:xfrm>
            <a:off x="495300" y="704850"/>
            <a:ext cx="89154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1029" name="Text Placeholder 29"/>
          <p:cNvSpPr>
            <a:spLocks noGrp="1"/>
          </p:cNvSpPr>
          <p:nvPr>
            <p:ph type="body" idx="1"/>
          </p:nvPr>
        </p:nvSpPr>
        <p:spPr bwMode="auto">
          <a:xfrm>
            <a:off x="495300" y="1935163"/>
            <a:ext cx="89154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95300" y="6356350"/>
            <a:ext cx="2311400" cy="365125"/>
          </a:xfrm>
          <a:prstGeom prst="rect">
            <a:avLst/>
          </a:prstGeom>
        </p:spPr>
        <p:txBody>
          <a:bodyPr vert="horz" lIns="0" tIns="0" rIns="0" bIns="0" anchor="b"/>
          <a:lstStyle>
            <a:lvl1pPr algn="l" eaLnBrk="1" latinLnBrk="0" hangingPunct="1">
              <a:defRPr kumimoji="0" sz="1200">
                <a:solidFill>
                  <a:schemeClr val="tx2">
                    <a:shade val="90000"/>
                  </a:schemeClr>
                </a:solidFill>
                <a:latin typeface="Arial" charset="0"/>
              </a:defRPr>
            </a:lvl1pPr>
          </a:lstStyle>
          <a:p>
            <a:pPr>
              <a:defRPr/>
            </a:pPr>
            <a:endParaRPr lang="en-US"/>
          </a:p>
        </p:txBody>
      </p:sp>
      <p:sp>
        <p:nvSpPr>
          <p:cNvPr id="22" name="Footer Placeholder 21"/>
          <p:cNvSpPr>
            <a:spLocks noGrp="1"/>
          </p:cNvSpPr>
          <p:nvPr>
            <p:ph type="ftr" sz="quarter" idx="3"/>
          </p:nvPr>
        </p:nvSpPr>
        <p:spPr>
          <a:xfrm>
            <a:off x="2889250" y="6356350"/>
            <a:ext cx="3632200" cy="365125"/>
          </a:xfrm>
          <a:prstGeom prst="rect">
            <a:avLst/>
          </a:prstGeom>
        </p:spPr>
        <p:txBody>
          <a:bodyPr vert="horz" lIns="0" tIns="0" rIns="0" bIns="0" anchor="b"/>
          <a:lstStyle>
            <a:lvl1pPr algn="l" eaLnBrk="1" latinLnBrk="0" hangingPunct="1">
              <a:defRPr kumimoji="0" sz="1200">
                <a:solidFill>
                  <a:schemeClr val="tx2">
                    <a:shade val="90000"/>
                  </a:schemeClr>
                </a:solidFill>
                <a:latin typeface="Arial" charset="0"/>
              </a:defRPr>
            </a:lvl1pPr>
          </a:lstStyle>
          <a:p>
            <a:pPr>
              <a:defRPr/>
            </a:pPr>
            <a:endParaRPr lang="en-US"/>
          </a:p>
        </p:txBody>
      </p:sp>
      <p:sp>
        <p:nvSpPr>
          <p:cNvPr id="18" name="Slide Number Placeholder 17"/>
          <p:cNvSpPr>
            <a:spLocks noGrp="1"/>
          </p:cNvSpPr>
          <p:nvPr>
            <p:ph type="sldNum" sz="quarter" idx="4"/>
          </p:nvPr>
        </p:nvSpPr>
        <p:spPr>
          <a:xfrm>
            <a:off x="8585200" y="6356350"/>
            <a:ext cx="825500" cy="365125"/>
          </a:xfrm>
          <a:prstGeom prst="rect">
            <a:avLst/>
          </a:prstGeom>
        </p:spPr>
        <p:txBody>
          <a:bodyPr vert="horz" lIns="0" tIns="0" rIns="0" bIns="0" anchor="b"/>
          <a:lstStyle>
            <a:lvl1pPr algn="r" eaLnBrk="1" latinLnBrk="0" hangingPunct="1">
              <a:defRPr kumimoji="0" sz="1200">
                <a:solidFill>
                  <a:schemeClr val="tx2">
                    <a:shade val="90000"/>
                  </a:schemeClr>
                </a:solidFill>
                <a:latin typeface="Arial" charset="0"/>
              </a:defRPr>
            </a:lvl1pPr>
          </a:lstStyle>
          <a:p>
            <a:pPr>
              <a:defRPr/>
            </a:pPr>
            <a:fld id="{3BA7BE42-26D5-4563-AE78-BF10CD9638A6}" type="slidenum">
              <a:rPr lang="en-US"/>
              <a:pPr>
                <a:defRPr/>
              </a:pPr>
              <a:t>‹#›</a:t>
            </a:fld>
            <a:endParaRPr lang="en-US"/>
          </a:p>
        </p:txBody>
      </p:sp>
      <p:grpSp>
        <p:nvGrpSpPr>
          <p:cNvPr id="1033" name="Group 1"/>
          <p:cNvGrpSpPr>
            <a:grpSpLocks/>
          </p:cNvGrpSpPr>
          <p:nvPr/>
        </p:nvGrpSpPr>
        <p:grpSpPr bwMode="auto">
          <a:xfrm>
            <a:off x="-20638" y="203200"/>
            <a:ext cx="9945688"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a:p>
          </p:txBody>
        </p:sp>
      </p:gr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txStyles>
    <p:titleStyle>
      <a:lvl1pPr algn="l" rtl="0" eaLnBrk="0" fontAlgn="base" hangingPunct="0">
        <a:spcBef>
          <a:spcPct val="0"/>
        </a:spcBef>
        <a:spcAft>
          <a:spcPct val="0"/>
        </a:spcAft>
        <a:defRPr sz="50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eaLnBrk="0" fontAlgn="base" hangingPunct="0">
        <a:spcBef>
          <a:spcPct val="0"/>
        </a:spcBef>
        <a:spcAft>
          <a:spcPct val="0"/>
        </a:spcAft>
        <a:defRPr sz="5000">
          <a:solidFill>
            <a:schemeClr val="tx2"/>
          </a:solidFill>
          <a:latin typeface="Calibri" pitchFamily="34" charset="0"/>
        </a:defRPr>
      </a:lvl6pPr>
      <a:lvl7pPr marL="914400" algn="l" rtl="0" eaLnBrk="0" fontAlgn="base" hangingPunct="0">
        <a:spcBef>
          <a:spcPct val="0"/>
        </a:spcBef>
        <a:spcAft>
          <a:spcPct val="0"/>
        </a:spcAft>
        <a:defRPr sz="5000">
          <a:solidFill>
            <a:schemeClr val="tx2"/>
          </a:solidFill>
          <a:latin typeface="Calibri" pitchFamily="34" charset="0"/>
        </a:defRPr>
      </a:lvl7pPr>
      <a:lvl8pPr marL="1371600" algn="l" rtl="0" eaLnBrk="0" fontAlgn="base" hangingPunct="0">
        <a:spcBef>
          <a:spcPct val="0"/>
        </a:spcBef>
        <a:spcAft>
          <a:spcPct val="0"/>
        </a:spcAft>
        <a:defRPr sz="5000">
          <a:solidFill>
            <a:schemeClr val="tx2"/>
          </a:solidFill>
          <a:latin typeface="Calibri" pitchFamily="34" charset="0"/>
        </a:defRPr>
      </a:lvl8pPr>
      <a:lvl9pPr marL="1828800" algn="l" rtl="0" eaLnBrk="0" fontAlgn="base" hangingPunct="0">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a:solidFill>
            <a:schemeClr val="tx1"/>
          </a:solidFill>
          <a:latin typeface="+mn-lt"/>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a:solidFill>
            <a:schemeClr val="tx1"/>
          </a:solidFill>
          <a:latin typeface="+mn-lt"/>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a:solidFill>
            <a:schemeClr val="tx1"/>
          </a:solidFill>
          <a:latin typeface="+mn-lt"/>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mn-lt"/>
        </a:defRPr>
      </a:lvl5pPr>
      <a:lvl6pPr marL="1919288" indent="-209550" algn="l" rtl="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mn-lt"/>
        </a:defRPr>
      </a:lvl6pPr>
      <a:lvl7pPr marL="2376488" indent="-209550" algn="l" rtl="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mn-lt"/>
        </a:defRPr>
      </a:lvl7pPr>
      <a:lvl8pPr marL="2833688" indent="-209550" algn="l" rtl="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mn-lt"/>
        </a:defRPr>
      </a:lvl8pPr>
      <a:lvl9pPr marL="3290888" indent="-209550" algn="l" rtl="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1113" y="-7938"/>
            <a:ext cx="9928226"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endParaRPr>
          </a:p>
        </p:txBody>
      </p:sp>
      <p:sp>
        <p:nvSpPr>
          <p:cNvPr id="8" name="Freeform 7"/>
          <p:cNvSpPr>
            <a:spLocks/>
          </p:cNvSpPr>
          <p:nvPr/>
        </p:nvSpPr>
        <p:spPr bwMode="auto">
          <a:xfrm>
            <a:off x="4746625" y="-7938"/>
            <a:ext cx="5159375"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endParaRPr>
          </a:p>
        </p:txBody>
      </p:sp>
      <p:grpSp>
        <p:nvGrpSpPr>
          <p:cNvPr id="2052" name="Group 1"/>
          <p:cNvGrpSpPr>
            <a:grpSpLocks/>
          </p:cNvGrpSpPr>
          <p:nvPr/>
        </p:nvGrpSpPr>
        <p:grpSpPr bwMode="auto">
          <a:xfrm>
            <a:off x="-20638" y="203200"/>
            <a:ext cx="9945688"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a:p>
          </p:txBody>
        </p:sp>
      </p:grpSp>
      <p:sp>
        <p:nvSpPr>
          <p:cNvPr id="2053" name="Title Placeholder 8"/>
          <p:cNvSpPr>
            <a:spLocks noGrp="1"/>
          </p:cNvSpPr>
          <p:nvPr>
            <p:ph type="title"/>
          </p:nvPr>
        </p:nvSpPr>
        <p:spPr bwMode="auto">
          <a:xfrm>
            <a:off x="495300" y="704850"/>
            <a:ext cx="89154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2054" name="Text Placeholder 29"/>
          <p:cNvSpPr>
            <a:spLocks noGrp="1"/>
          </p:cNvSpPr>
          <p:nvPr>
            <p:ph type="body" idx="1"/>
          </p:nvPr>
        </p:nvSpPr>
        <p:spPr bwMode="auto">
          <a:xfrm>
            <a:off x="495300" y="1935163"/>
            <a:ext cx="89154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29"/>
          <p:cNvSpPr>
            <a:spLocks noGrp="1"/>
          </p:cNvSpPr>
          <p:nvPr>
            <p:ph type="dt" sz="half" idx="2"/>
          </p:nvPr>
        </p:nvSpPr>
        <p:spPr>
          <a:xfrm>
            <a:off x="495300" y="6356350"/>
            <a:ext cx="2311400" cy="365125"/>
          </a:xfrm>
          <a:prstGeom prst="rect">
            <a:avLst/>
          </a:prstGeom>
        </p:spPr>
        <p:txBody>
          <a:bodyPr vert="horz" lIns="0" tIns="0" rIns="0" bIns="0" anchor="b"/>
          <a:lstStyle>
            <a:lvl1pPr>
              <a:defRPr sz="1200">
                <a:solidFill>
                  <a:schemeClr val="tx2">
                    <a:shade val="90000"/>
                  </a:schemeClr>
                </a:solidFill>
                <a:latin typeface="Arial" charset="0"/>
              </a:defRPr>
            </a:lvl1pPr>
          </a:lstStyle>
          <a:p>
            <a:pPr>
              <a:defRPr/>
            </a:pPr>
            <a:endParaRPr lang="en-US"/>
          </a:p>
        </p:txBody>
      </p:sp>
      <p:sp>
        <p:nvSpPr>
          <p:cNvPr id="15" name="Footer Placeholder 18"/>
          <p:cNvSpPr>
            <a:spLocks noGrp="1"/>
          </p:cNvSpPr>
          <p:nvPr>
            <p:ph type="ftr" sz="quarter" idx="3"/>
          </p:nvPr>
        </p:nvSpPr>
        <p:spPr>
          <a:xfrm>
            <a:off x="2889250" y="6356350"/>
            <a:ext cx="3632200" cy="365125"/>
          </a:xfrm>
          <a:prstGeom prst="rect">
            <a:avLst/>
          </a:prstGeom>
        </p:spPr>
        <p:txBody>
          <a:bodyPr vert="horz" lIns="0" tIns="0" rIns="0" bIns="0" anchor="b"/>
          <a:lstStyle>
            <a:lvl1pPr>
              <a:defRPr sz="1200">
                <a:solidFill>
                  <a:schemeClr val="tx2">
                    <a:shade val="90000"/>
                  </a:schemeClr>
                </a:solidFill>
                <a:latin typeface="Arial" charset="0"/>
              </a:defRPr>
            </a:lvl1pPr>
          </a:lstStyle>
          <a:p>
            <a:pPr>
              <a:defRPr/>
            </a:pPr>
            <a:endParaRPr lang="en-US"/>
          </a:p>
        </p:txBody>
      </p:sp>
      <p:sp>
        <p:nvSpPr>
          <p:cNvPr id="16" name="Slide Number Placeholder 26"/>
          <p:cNvSpPr>
            <a:spLocks noGrp="1"/>
          </p:cNvSpPr>
          <p:nvPr>
            <p:ph type="sldNum" sz="quarter" idx="4"/>
          </p:nvPr>
        </p:nvSpPr>
        <p:spPr>
          <a:xfrm>
            <a:off x="8585200" y="6356350"/>
            <a:ext cx="825500" cy="365125"/>
          </a:xfrm>
          <a:prstGeom prst="rect">
            <a:avLst/>
          </a:prstGeom>
        </p:spPr>
        <p:txBody>
          <a:bodyPr vert="horz" lIns="0" tIns="0" rIns="0" bIns="0" anchor="b"/>
          <a:lstStyle>
            <a:lvl1pPr algn="r">
              <a:defRPr sz="1200">
                <a:solidFill>
                  <a:schemeClr val="tx2">
                    <a:shade val="90000"/>
                  </a:schemeClr>
                </a:solidFill>
                <a:latin typeface="Arial" charset="0"/>
              </a:defRPr>
            </a:lvl1pPr>
          </a:lstStyle>
          <a:p>
            <a:pPr>
              <a:defRPr/>
            </a:pPr>
            <a:fld id="{023EF23C-D1C3-4080-B9B0-FC4347782657}"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l" rtl="0" eaLnBrk="0" fontAlgn="base" hangingPunct="0">
        <a:spcBef>
          <a:spcPct val="0"/>
        </a:spcBef>
        <a:spcAft>
          <a:spcPct val="0"/>
        </a:spcAft>
        <a:defRPr sz="50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eaLnBrk="0" fontAlgn="base" hangingPunct="0">
        <a:spcBef>
          <a:spcPct val="0"/>
        </a:spcBef>
        <a:spcAft>
          <a:spcPct val="0"/>
        </a:spcAft>
        <a:defRPr sz="5000">
          <a:solidFill>
            <a:schemeClr val="tx2"/>
          </a:solidFill>
          <a:latin typeface="Calibri" pitchFamily="34" charset="0"/>
        </a:defRPr>
      </a:lvl6pPr>
      <a:lvl7pPr marL="914400" algn="l" rtl="0" eaLnBrk="0" fontAlgn="base" hangingPunct="0">
        <a:spcBef>
          <a:spcPct val="0"/>
        </a:spcBef>
        <a:spcAft>
          <a:spcPct val="0"/>
        </a:spcAft>
        <a:defRPr sz="5000">
          <a:solidFill>
            <a:schemeClr val="tx2"/>
          </a:solidFill>
          <a:latin typeface="Calibri" pitchFamily="34" charset="0"/>
        </a:defRPr>
      </a:lvl7pPr>
      <a:lvl8pPr marL="1371600" algn="l" rtl="0" eaLnBrk="0" fontAlgn="base" hangingPunct="0">
        <a:spcBef>
          <a:spcPct val="0"/>
        </a:spcBef>
        <a:spcAft>
          <a:spcPct val="0"/>
        </a:spcAft>
        <a:defRPr sz="5000">
          <a:solidFill>
            <a:schemeClr val="tx2"/>
          </a:solidFill>
          <a:latin typeface="Calibri" pitchFamily="34" charset="0"/>
        </a:defRPr>
      </a:lvl8pPr>
      <a:lvl9pPr marL="1828800" algn="l" rtl="0" eaLnBrk="0" fontAlgn="base" hangingPunct="0">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a:solidFill>
            <a:schemeClr val="tx1"/>
          </a:solidFill>
          <a:latin typeface="+mn-lt"/>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a:solidFill>
            <a:schemeClr val="tx1"/>
          </a:solidFill>
          <a:latin typeface="+mn-lt"/>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a:solidFill>
            <a:schemeClr val="tx1"/>
          </a:solidFill>
          <a:latin typeface="+mn-lt"/>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mn-lt"/>
        </a:defRPr>
      </a:lvl5pPr>
      <a:lvl6pPr marL="1919288" indent="-209550" algn="l" rtl="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mn-lt"/>
        </a:defRPr>
      </a:lvl6pPr>
      <a:lvl7pPr marL="2376488" indent="-209550" algn="l" rtl="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mn-lt"/>
        </a:defRPr>
      </a:lvl7pPr>
      <a:lvl8pPr marL="2833688" indent="-209550" algn="l" rtl="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mn-lt"/>
        </a:defRPr>
      </a:lvl8pPr>
      <a:lvl9pPr marL="3290888" indent="-209550" algn="l" rtl="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1113" y="-7938"/>
            <a:ext cx="9928226"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endParaRPr>
          </a:p>
        </p:txBody>
      </p:sp>
      <p:sp>
        <p:nvSpPr>
          <p:cNvPr id="8" name="Freeform 7"/>
          <p:cNvSpPr>
            <a:spLocks/>
          </p:cNvSpPr>
          <p:nvPr/>
        </p:nvSpPr>
        <p:spPr bwMode="auto">
          <a:xfrm>
            <a:off x="4746625" y="-7938"/>
            <a:ext cx="5159375"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endParaRPr>
          </a:p>
        </p:txBody>
      </p:sp>
      <p:grpSp>
        <p:nvGrpSpPr>
          <p:cNvPr id="3076" name="Group 1"/>
          <p:cNvGrpSpPr>
            <a:grpSpLocks/>
          </p:cNvGrpSpPr>
          <p:nvPr/>
        </p:nvGrpSpPr>
        <p:grpSpPr bwMode="auto">
          <a:xfrm>
            <a:off x="-20638" y="203200"/>
            <a:ext cx="9945688"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a:p>
          </p:txBody>
        </p:sp>
      </p:grpSp>
      <p:sp>
        <p:nvSpPr>
          <p:cNvPr id="3077" name="Title Placeholder 8"/>
          <p:cNvSpPr>
            <a:spLocks noGrp="1"/>
          </p:cNvSpPr>
          <p:nvPr>
            <p:ph type="title"/>
          </p:nvPr>
        </p:nvSpPr>
        <p:spPr bwMode="auto">
          <a:xfrm>
            <a:off x="495300" y="704850"/>
            <a:ext cx="89154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3078" name="Text Placeholder 29"/>
          <p:cNvSpPr>
            <a:spLocks noGrp="1"/>
          </p:cNvSpPr>
          <p:nvPr>
            <p:ph type="body" idx="1"/>
          </p:nvPr>
        </p:nvSpPr>
        <p:spPr bwMode="auto">
          <a:xfrm>
            <a:off x="495300" y="1935163"/>
            <a:ext cx="89154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3"/>
          <p:cNvSpPr>
            <a:spLocks noGrp="1"/>
          </p:cNvSpPr>
          <p:nvPr>
            <p:ph type="dt" sz="half" idx="2"/>
          </p:nvPr>
        </p:nvSpPr>
        <p:spPr>
          <a:xfrm>
            <a:off x="495300" y="6356350"/>
            <a:ext cx="2311400" cy="365125"/>
          </a:xfrm>
          <a:prstGeom prst="rect">
            <a:avLst/>
          </a:prstGeom>
        </p:spPr>
        <p:txBody>
          <a:bodyPr vert="horz" lIns="0" tIns="0" rIns="0" bIns="0" anchor="b"/>
          <a:lstStyle>
            <a:lvl1pPr>
              <a:defRPr sz="1200">
                <a:solidFill>
                  <a:schemeClr val="tx2">
                    <a:shade val="90000"/>
                  </a:schemeClr>
                </a:solidFill>
                <a:latin typeface="Arial" charset="0"/>
              </a:defRPr>
            </a:lvl1pPr>
          </a:lstStyle>
          <a:p>
            <a:pPr>
              <a:defRPr/>
            </a:pPr>
            <a:endParaRPr lang="en-US"/>
          </a:p>
        </p:txBody>
      </p:sp>
      <p:sp>
        <p:nvSpPr>
          <p:cNvPr id="15" name="Footer Placeholder 4"/>
          <p:cNvSpPr>
            <a:spLocks noGrp="1"/>
          </p:cNvSpPr>
          <p:nvPr>
            <p:ph type="ftr" sz="quarter" idx="3"/>
          </p:nvPr>
        </p:nvSpPr>
        <p:spPr>
          <a:xfrm>
            <a:off x="2889250" y="6356350"/>
            <a:ext cx="3632200" cy="365125"/>
          </a:xfrm>
          <a:prstGeom prst="rect">
            <a:avLst/>
          </a:prstGeom>
        </p:spPr>
        <p:txBody>
          <a:bodyPr vert="horz" lIns="0" tIns="0" rIns="0" bIns="0" anchor="b"/>
          <a:lstStyle>
            <a:lvl1pPr>
              <a:defRPr sz="1200">
                <a:solidFill>
                  <a:schemeClr val="tx2">
                    <a:shade val="90000"/>
                  </a:schemeClr>
                </a:solidFill>
                <a:latin typeface="Arial" charset="0"/>
              </a:defRPr>
            </a:lvl1pPr>
          </a:lstStyle>
          <a:p>
            <a:pPr>
              <a:defRPr/>
            </a:pPr>
            <a:endParaRPr lang="en-US"/>
          </a:p>
        </p:txBody>
      </p:sp>
      <p:sp>
        <p:nvSpPr>
          <p:cNvPr id="16" name="Slide Number Placeholder 5"/>
          <p:cNvSpPr>
            <a:spLocks noGrp="1"/>
          </p:cNvSpPr>
          <p:nvPr>
            <p:ph type="sldNum" sz="quarter" idx="4"/>
          </p:nvPr>
        </p:nvSpPr>
        <p:spPr>
          <a:xfrm>
            <a:off x="8585200" y="6356350"/>
            <a:ext cx="825500" cy="365125"/>
          </a:xfrm>
          <a:prstGeom prst="rect">
            <a:avLst/>
          </a:prstGeom>
        </p:spPr>
        <p:txBody>
          <a:bodyPr vert="horz" lIns="0" tIns="0" rIns="0" bIns="0" anchor="b"/>
          <a:lstStyle>
            <a:lvl1pPr algn="r">
              <a:defRPr sz="1200">
                <a:solidFill>
                  <a:schemeClr val="tx2">
                    <a:shade val="90000"/>
                  </a:schemeClr>
                </a:solidFill>
                <a:latin typeface="Arial" charset="0"/>
              </a:defRPr>
            </a:lvl1pPr>
          </a:lstStyle>
          <a:p>
            <a:pPr>
              <a:defRPr/>
            </a:pPr>
            <a:fld id="{503AB4C8-2495-4B06-901B-B83EFC9A4EC5}"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rtl="0" eaLnBrk="0" fontAlgn="base" hangingPunct="0">
        <a:spcBef>
          <a:spcPct val="0"/>
        </a:spcBef>
        <a:spcAft>
          <a:spcPct val="0"/>
        </a:spcAft>
        <a:defRPr sz="50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eaLnBrk="0" fontAlgn="base" hangingPunct="0">
        <a:spcBef>
          <a:spcPct val="0"/>
        </a:spcBef>
        <a:spcAft>
          <a:spcPct val="0"/>
        </a:spcAft>
        <a:defRPr sz="5000">
          <a:solidFill>
            <a:schemeClr val="tx2"/>
          </a:solidFill>
          <a:latin typeface="Calibri" pitchFamily="34" charset="0"/>
        </a:defRPr>
      </a:lvl6pPr>
      <a:lvl7pPr marL="914400" algn="l" rtl="0" eaLnBrk="0" fontAlgn="base" hangingPunct="0">
        <a:spcBef>
          <a:spcPct val="0"/>
        </a:spcBef>
        <a:spcAft>
          <a:spcPct val="0"/>
        </a:spcAft>
        <a:defRPr sz="5000">
          <a:solidFill>
            <a:schemeClr val="tx2"/>
          </a:solidFill>
          <a:latin typeface="Calibri" pitchFamily="34" charset="0"/>
        </a:defRPr>
      </a:lvl7pPr>
      <a:lvl8pPr marL="1371600" algn="l" rtl="0" eaLnBrk="0" fontAlgn="base" hangingPunct="0">
        <a:spcBef>
          <a:spcPct val="0"/>
        </a:spcBef>
        <a:spcAft>
          <a:spcPct val="0"/>
        </a:spcAft>
        <a:defRPr sz="5000">
          <a:solidFill>
            <a:schemeClr val="tx2"/>
          </a:solidFill>
          <a:latin typeface="Calibri" pitchFamily="34" charset="0"/>
        </a:defRPr>
      </a:lvl8pPr>
      <a:lvl9pPr marL="1828800" algn="l" rtl="0" eaLnBrk="0" fontAlgn="base" hangingPunct="0">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a:solidFill>
            <a:schemeClr val="tx1"/>
          </a:solidFill>
          <a:latin typeface="+mn-lt"/>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a:solidFill>
            <a:schemeClr val="tx1"/>
          </a:solidFill>
          <a:latin typeface="+mn-lt"/>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a:solidFill>
            <a:schemeClr val="tx1"/>
          </a:solidFill>
          <a:latin typeface="+mn-lt"/>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mn-lt"/>
        </a:defRPr>
      </a:lvl5pPr>
      <a:lvl6pPr marL="1919288" indent="-209550" algn="l" rtl="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mn-lt"/>
        </a:defRPr>
      </a:lvl6pPr>
      <a:lvl7pPr marL="2376488" indent="-209550" algn="l" rtl="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mn-lt"/>
        </a:defRPr>
      </a:lvl7pPr>
      <a:lvl8pPr marL="2833688" indent="-209550" algn="l" rtl="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mn-lt"/>
        </a:defRPr>
      </a:lvl8pPr>
      <a:lvl9pPr marL="3290888" indent="-209550" algn="l" rtl="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4098" name="Snip and Round Single Corner Rectangle 13"/>
          <p:cNvSpPr>
            <a:spLocks noChangeArrowheads="1"/>
          </p:cNvSpPr>
          <p:nvPr/>
        </p:nvSpPr>
        <p:spPr bwMode="auto">
          <a:xfrm rot="420000" flipV="1">
            <a:off x="3430588" y="1108075"/>
            <a:ext cx="5695950" cy="4114800"/>
          </a:xfrm>
          <a:custGeom>
            <a:avLst/>
            <a:gdLst>
              <a:gd name="T0" fmla="*/ 5695950 w 5257800"/>
              <a:gd name="T1" fmla="*/ 2057400 h 4114800"/>
              <a:gd name="T2" fmla="*/ 2847975 w 5257800"/>
              <a:gd name="T3" fmla="*/ 4114800 h 4114800"/>
              <a:gd name="T4" fmla="*/ 0 w 5257800"/>
              <a:gd name="T5" fmla="*/ 2057400 h 4114800"/>
              <a:gd name="T6" fmla="*/ 2847975 w 5257800"/>
              <a:gd name="T7" fmla="*/ 0 h 4114800"/>
              <a:gd name="T8" fmla="*/ 0 60000 65536"/>
              <a:gd name="T9" fmla="*/ 5898240 60000 65536"/>
              <a:gd name="T10" fmla="*/ 11796480 60000 65536"/>
              <a:gd name="T11" fmla="*/ 17694720 60000 65536"/>
              <a:gd name="T12" fmla="*/ 0 w 5257800"/>
              <a:gd name="T13" fmla="*/ 0 h 4114800"/>
              <a:gd name="T14" fmla="*/ 5182785 w 5257800"/>
              <a:gd name="T15" fmla="*/ 4114800 h 4114800"/>
            </a:gdLst>
            <a:ahLst/>
            <a:cxnLst>
              <a:cxn ang="T8">
                <a:pos x="T0" y="T1"/>
              </a:cxn>
              <a:cxn ang="T9">
                <a:pos x="T2" y="T3"/>
              </a:cxn>
              <a:cxn ang="T10">
                <a:pos x="T4" y="T5"/>
              </a:cxn>
              <a:cxn ang="T11">
                <a:pos x="T6" y="T7"/>
              </a:cxn>
            </a:cxnLst>
            <a:rect l="T12" t="T13" r="T14" b="T15"/>
            <a:pathLst>
              <a:path w="5257800" h="4114800">
                <a:moveTo>
                  <a:pt x="0" y="0"/>
                </a:moveTo>
                <a:lnTo>
                  <a:pt x="5107774" y="0"/>
                </a:lnTo>
                <a:lnTo>
                  <a:pt x="5257800" y="150026"/>
                </a:lnTo>
                <a:lnTo>
                  <a:pt x="5257800" y="4114800"/>
                </a:lnTo>
                <a:lnTo>
                  <a:pt x="0" y="4114800"/>
                </a:lnTo>
                <a:lnTo>
                  <a:pt x="0" y="0"/>
                </a:lnTo>
                <a:close/>
              </a:path>
            </a:pathLst>
          </a:custGeom>
          <a:solidFill>
            <a:srgbClr val="FFFFFF"/>
          </a:solidFill>
          <a:ln w="3175" cap="rnd" algn="ctr">
            <a:solidFill>
              <a:srgbClr val="C0C0C0"/>
            </a:solidFill>
            <a:miter lim="800000"/>
            <a:headEnd/>
            <a:tailEnd/>
          </a:ln>
          <a:effectLst>
            <a:outerShdw dist="38500" dir="7500041" sx="98500" sy="100079" kx="99984" algn="tl" rotWithShape="0">
              <a:srgbClr val="000000">
                <a:alpha val="25000"/>
              </a:srgbClr>
            </a:outerShdw>
          </a:effectLst>
        </p:spPr>
        <p:txBody>
          <a:bodyPr rot="10800000" anchor="ctr"/>
          <a:lstStyle/>
          <a:p>
            <a:pPr>
              <a:defRPr/>
            </a:pPr>
            <a:endParaRPr lang="en-US"/>
          </a:p>
        </p:txBody>
      </p:sp>
      <p:sp>
        <p:nvSpPr>
          <p:cNvPr id="4099" name="Right Triangle 14"/>
          <p:cNvSpPr>
            <a:spLocks noChangeArrowheads="1"/>
          </p:cNvSpPr>
          <p:nvPr/>
        </p:nvSpPr>
        <p:spPr bwMode="auto">
          <a:xfrm rot="420000" flipV="1">
            <a:off x="8672513" y="5359400"/>
            <a:ext cx="166687" cy="155575"/>
          </a:xfrm>
          <a:prstGeom prst="rtTriangle">
            <a:avLst/>
          </a:prstGeom>
          <a:solidFill>
            <a:srgbClr val="FFFFFF"/>
          </a:solidFill>
          <a:ln w="12700" algn="ctr">
            <a:solidFill>
              <a:srgbClr val="FFFFFF"/>
            </a:solidFill>
            <a:bevel/>
            <a:headEnd/>
            <a:tailEnd/>
          </a:ln>
          <a:effectLst>
            <a:outerShdw dist="6350" dir="12899787" algn="tl" rotWithShape="0">
              <a:srgbClr val="000000">
                <a:alpha val="46999"/>
              </a:srgbClr>
            </a:outerShdw>
          </a:effectLst>
        </p:spPr>
        <p:txBody>
          <a:bodyPr rot="10800000" anchor="ctr"/>
          <a:lstStyle/>
          <a:p>
            <a:pPr algn="ctr">
              <a:defRPr/>
            </a:pPr>
            <a:endParaRPr lang="en-US">
              <a:solidFill>
                <a:srgbClr val="FFFFFF"/>
              </a:solidFill>
              <a:latin typeface="Constantia" pitchFamily="18" charset="0"/>
            </a:endParaRPr>
          </a:p>
        </p:txBody>
      </p:sp>
      <p:sp>
        <p:nvSpPr>
          <p:cNvPr id="4100" name="Freeform 15"/>
          <p:cNvSpPr>
            <a:spLocks/>
          </p:cNvSpPr>
          <p:nvPr/>
        </p:nvSpPr>
        <p:spPr bwMode="auto">
          <a:xfrm flipV="1">
            <a:off x="-11113" y="5816600"/>
            <a:ext cx="9928226" cy="1041400"/>
          </a:xfrm>
          <a:custGeom>
            <a:avLst/>
            <a:gdLst>
              <a:gd name="T0" fmla="*/ 10320 w 5772"/>
              <a:gd name="T1" fmla="*/ 3175 h 656"/>
              <a:gd name="T2" fmla="*/ 4372410 w 5772"/>
              <a:gd name="T3" fmla="*/ 0 h 656"/>
              <a:gd name="T4" fmla="*/ 7523573 w 5772"/>
              <a:gd name="T5" fmla="*/ 582613 h 656"/>
              <a:gd name="T6" fmla="*/ 9917906 w 5772"/>
              <a:gd name="T7" fmla="*/ 87313 h 656"/>
              <a:gd name="T8" fmla="*/ 9928226 w 5772"/>
              <a:gd name="T9" fmla="*/ 338138 h 656"/>
              <a:gd name="T10" fmla="*/ 7399728 w 5772"/>
              <a:gd name="T11" fmla="*/ 696913 h 656"/>
              <a:gd name="T12" fmla="*/ 2559460 w 5772"/>
              <a:gd name="T13" fmla="*/ 319088 h 656"/>
              <a:gd name="T14" fmla="*/ 0 w 5772"/>
              <a:gd name="T15" fmla="*/ 1041400 h 656"/>
              <a:gd name="T16" fmla="*/ 10320 w 5772"/>
              <a:gd name="T17" fmla="*/ 3175 h 6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772"/>
              <a:gd name="T28" fmla="*/ 0 h 656"/>
              <a:gd name="T29" fmla="*/ 5772 w 5772"/>
              <a:gd name="T30" fmla="*/ 656 h 6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rotWithShape="0">
            <a:gsLst>
              <a:gs pos="0">
                <a:srgbClr val="0079AF">
                  <a:alpha val="45000"/>
                </a:srgbClr>
              </a:gs>
              <a:gs pos="100000">
                <a:srgbClr val="00EBF8">
                  <a:alpha val="54999"/>
                </a:srgbClr>
              </a:gs>
            </a:gsLst>
            <a:lin ang="5400000" scaled="1"/>
          </a:gradFill>
          <a:ln w="9525" algn="ctr">
            <a:noFill/>
            <a:round/>
            <a:headEnd/>
            <a:tailEnd/>
          </a:ln>
        </p:spPr>
        <p:txBody>
          <a:bodyPr rot="10800000"/>
          <a:lstStyle/>
          <a:p>
            <a:pPr>
              <a:defRPr/>
            </a:pPr>
            <a:endParaRPr lang="en-US"/>
          </a:p>
        </p:txBody>
      </p:sp>
      <p:sp>
        <p:nvSpPr>
          <p:cNvPr id="17" name="Freeform 16"/>
          <p:cNvSpPr>
            <a:spLocks/>
          </p:cNvSpPr>
          <p:nvPr/>
        </p:nvSpPr>
        <p:spPr bwMode="auto">
          <a:xfrm flipV="1">
            <a:off x="4746625" y="6219825"/>
            <a:ext cx="5159375" cy="638175"/>
          </a:xfrm>
          <a:custGeom>
            <a:avLst/>
            <a:gdLst>
              <a:gd name="T0" fmla="*/ 0 w 3000"/>
              <a:gd name="T1" fmla="*/ 0 h 595"/>
              <a:gd name="T2" fmla="*/ 1668 w 3000"/>
              <a:gd name="T3" fmla="*/ 564 h 595"/>
              <a:gd name="T4" fmla="*/ 3000 w 3000"/>
              <a:gd name="T5" fmla="*/ 186 h 595"/>
              <a:gd name="T6" fmla="*/ 3000 w 3000"/>
              <a:gd name="T7" fmla="*/ 6 h 595"/>
              <a:gd name="T8" fmla="*/ 0 w 3000"/>
              <a:gd name="T9" fmla="*/ 0 h 595"/>
              <a:gd name="T10" fmla="*/ 0 60000 65536"/>
              <a:gd name="T11" fmla="*/ 0 60000 65536"/>
              <a:gd name="T12" fmla="*/ 0 60000 65536"/>
              <a:gd name="T13" fmla="*/ 0 60000 65536"/>
              <a:gd name="T14" fmla="*/ 0 60000 65536"/>
              <a:gd name="T15" fmla="*/ 0 w 3000"/>
              <a:gd name="T16" fmla="*/ 0 h 595"/>
              <a:gd name="T17" fmla="*/ 3000 w 3000"/>
              <a:gd name="T18" fmla="*/ 595 h 595"/>
            </a:gdLst>
            <a:ahLst/>
            <a:cxnLst>
              <a:cxn ang="T10">
                <a:pos x="T0" y="T1"/>
              </a:cxn>
              <a:cxn ang="T11">
                <a:pos x="T2" y="T3"/>
              </a:cxn>
              <a:cxn ang="T12">
                <a:pos x="T4" y="T5"/>
              </a:cxn>
              <a:cxn ang="T13">
                <a:pos x="T6" y="T7"/>
              </a:cxn>
              <a:cxn ang="T14">
                <a:pos x="T8" y="T9"/>
              </a:cxn>
            </a:cxnLst>
            <a:rect l="T15" t="T16" r="T17" b="T18"/>
            <a:pathLst>
              <a:path w="3000" h="595">
                <a:moveTo>
                  <a:pt x="0" y="0"/>
                </a:moveTo>
                <a:cubicBezTo>
                  <a:pt x="174" y="102"/>
                  <a:pt x="1168" y="533"/>
                  <a:pt x="1668" y="564"/>
                </a:cubicBezTo>
                <a:cubicBezTo>
                  <a:pt x="2168" y="595"/>
                  <a:pt x="2778" y="279"/>
                  <a:pt x="3000" y="186"/>
                </a:cubicBezTo>
                <a:lnTo>
                  <a:pt x="3000" y="6"/>
                </a:lnTo>
                <a:lnTo>
                  <a:pt x="0" y="0"/>
                </a:lnTo>
                <a:close/>
              </a:path>
            </a:pathLst>
          </a:custGeom>
          <a:gradFill rotWithShape="0">
            <a:gsLst>
              <a:gs pos="0">
                <a:srgbClr val="00ADB6">
                  <a:alpha val="29999"/>
                </a:srgbClr>
              </a:gs>
              <a:gs pos="80000">
                <a:srgbClr val="009BE5">
                  <a:alpha val="42000"/>
                </a:srgbClr>
              </a:gs>
              <a:gs pos="100000">
                <a:srgbClr val="009BE5">
                  <a:alpha val="45000"/>
                </a:srgbClr>
              </a:gs>
            </a:gsLst>
            <a:lin ang="5400000" scaled="1"/>
          </a:gradFill>
          <a:ln w="9525" algn="ctr">
            <a:noFill/>
            <a:round/>
            <a:headEnd/>
            <a:tailEnd/>
          </a:ln>
        </p:spPr>
        <p:txBody>
          <a:bodyPr rot="10800000"/>
          <a:lstStyle/>
          <a:p>
            <a:pPr>
              <a:defRPr/>
            </a:pPr>
            <a:endParaRPr lang="en-US">
              <a:latin typeface="+mn-lt"/>
            </a:endParaRPr>
          </a:p>
        </p:txBody>
      </p:sp>
      <p:sp>
        <p:nvSpPr>
          <p:cNvPr id="4104" name="Title Placeholder 8"/>
          <p:cNvSpPr>
            <a:spLocks noGrp="1"/>
          </p:cNvSpPr>
          <p:nvPr>
            <p:ph type="title"/>
          </p:nvPr>
        </p:nvSpPr>
        <p:spPr bwMode="auto">
          <a:xfrm>
            <a:off x="495300" y="704850"/>
            <a:ext cx="89154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4105" name="Text Placeholder 29"/>
          <p:cNvSpPr>
            <a:spLocks noGrp="1"/>
          </p:cNvSpPr>
          <p:nvPr>
            <p:ph type="body" idx="1"/>
          </p:nvPr>
        </p:nvSpPr>
        <p:spPr bwMode="auto">
          <a:xfrm>
            <a:off x="495300" y="1935163"/>
            <a:ext cx="89154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9" name="Date Placeholder 4"/>
          <p:cNvSpPr>
            <a:spLocks noGrp="1"/>
          </p:cNvSpPr>
          <p:nvPr>
            <p:ph type="dt" sz="half" idx="2"/>
          </p:nvPr>
        </p:nvSpPr>
        <p:spPr>
          <a:xfrm>
            <a:off x="495300" y="6356350"/>
            <a:ext cx="2311400" cy="365125"/>
          </a:xfrm>
          <a:prstGeom prst="rect">
            <a:avLst/>
          </a:prstGeom>
        </p:spPr>
        <p:txBody>
          <a:bodyPr vert="horz" lIns="0" tIns="0" rIns="0" bIns="0" anchor="b"/>
          <a:lstStyle>
            <a:lvl1pPr>
              <a:defRPr sz="1200">
                <a:solidFill>
                  <a:schemeClr val="tx2">
                    <a:shade val="90000"/>
                  </a:schemeClr>
                </a:solidFill>
                <a:latin typeface="Arial" charset="0"/>
              </a:defRPr>
            </a:lvl1pPr>
          </a:lstStyle>
          <a:p>
            <a:pPr>
              <a:defRPr/>
            </a:pPr>
            <a:endParaRPr lang="en-US"/>
          </a:p>
        </p:txBody>
      </p:sp>
      <p:sp>
        <p:nvSpPr>
          <p:cNvPr id="20" name="Footer Placeholder 5"/>
          <p:cNvSpPr>
            <a:spLocks noGrp="1"/>
          </p:cNvSpPr>
          <p:nvPr>
            <p:ph type="ftr" sz="quarter" idx="3"/>
          </p:nvPr>
        </p:nvSpPr>
        <p:spPr>
          <a:xfrm>
            <a:off x="2889250" y="6356350"/>
            <a:ext cx="3632200" cy="365125"/>
          </a:xfrm>
          <a:prstGeom prst="rect">
            <a:avLst/>
          </a:prstGeom>
        </p:spPr>
        <p:txBody>
          <a:bodyPr vert="horz" lIns="0" tIns="0" rIns="0" bIns="0" anchor="b"/>
          <a:lstStyle>
            <a:lvl1pPr>
              <a:defRPr sz="1200">
                <a:solidFill>
                  <a:schemeClr val="tx2">
                    <a:shade val="90000"/>
                  </a:schemeClr>
                </a:solidFill>
                <a:latin typeface="Arial" charset="0"/>
              </a:defRPr>
            </a:lvl1pPr>
          </a:lstStyle>
          <a:p>
            <a:pPr>
              <a:defRPr/>
            </a:pPr>
            <a:endParaRPr lang="en-US"/>
          </a:p>
        </p:txBody>
      </p:sp>
      <p:sp>
        <p:nvSpPr>
          <p:cNvPr id="21" name="Slide Number Placeholder 6"/>
          <p:cNvSpPr>
            <a:spLocks noGrp="1"/>
          </p:cNvSpPr>
          <p:nvPr>
            <p:ph type="sldNum" sz="quarter" idx="4"/>
          </p:nvPr>
        </p:nvSpPr>
        <p:spPr>
          <a:xfrm>
            <a:off x="8750300" y="6356350"/>
            <a:ext cx="660400" cy="365125"/>
          </a:xfrm>
          <a:prstGeom prst="rect">
            <a:avLst/>
          </a:prstGeom>
        </p:spPr>
        <p:txBody>
          <a:bodyPr vert="horz" lIns="0" tIns="0" rIns="0" bIns="0" anchor="b"/>
          <a:lstStyle>
            <a:lvl1pPr algn="r">
              <a:defRPr sz="1200">
                <a:solidFill>
                  <a:schemeClr val="tx2">
                    <a:shade val="90000"/>
                  </a:schemeClr>
                </a:solidFill>
                <a:latin typeface="Arial" charset="0"/>
              </a:defRPr>
            </a:lvl1pPr>
          </a:lstStyle>
          <a:p>
            <a:pPr>
              <a:defRPr/>
            </a:pPr>
            <a:fld id="{25ED189B-897E-4819-89EC-F6BD136FC76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0" fontAlgn="base" hangingPunct="0">
        <a:spcBef>
          <a:spcPct val="0"/>
        </a:spcBef>
        <a:spcAft>
          <a:spcPct val="0"/>
        </a:spcAft>
        <a:defRPr sz="50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eaLnBrk="0" fontAlgn="base" hangingPunct="0">
        <a:spcBef>
          <a:spcPct val="0"/>
        </a:spcBef>
        <a:spcAft>
          <a:spcPct val="0"/>
        </a:spcAft>
        <a:defRPr sz="5000">
          <a:solidFill>
            <a:schemeClr val="tx2"/>
          </a:solidFill>
          <a:latin typeface="Calibri" pitchFamily="34" charset="0"/>
        </a:defRPr>
      </a:lvl6pPr>
      <a:lvl7pPr marL="914400" algn="l" rtl="0" eaLnBrk="0" fontAlgn="base" hangingPunct="0">
        <a:spcBef>
          <a:spcPct val="0"/>
        </a:spcBef>
        <a:spcAft>
          <a:spcPct val="0"/>
        </a:spcAft>
        <a:defRPr sz="5000">
          <a:solidFill>
            <a:schemeClr val="tx2"/>
          </a:solidFill>
          <a:latin typeface="Calibri" pitchFamily="34" charset="0"/>
        </a:defRPr>
      </a:lvl7pPr>
      <a:lvl8pPr marL="1371600" algn="l" rtl="0" eaLnBrk="0" fontAlgn="base" hangingPunct="0">
        <a:spcBef>
          <a:spcPct val="0"/>
        </a:spcBef>
        <a:spcAft>
          <a:spcPct val="0"/>
        </a:spcAft>
        <a:defRPr sz="5000">
          <a:solidFill>
            <a:schemeClr val="tx2"/>
          </a:solidFill>
          <a:latin typeface="Calibri" pitchFamily="34" charset="0"/>
        </a:defRPr>
      </a:lvl8pPr>
      <a:lvl9pPr marL="1828800" algn="l" rtl="0" eaLnBrk="0" fontAlgn="base" hangingPunct="0">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a:solidFill>
            <a:schemeClr val="tx1"/>
          </a:solidFill>
          <a:latin typeface="+mn-lt"/>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a:solidFill>
            <a:schemeClr val="tx1"/>
          </a:solidFill>
          <a:latin typeface="+mn-lt"/>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a:solidFill>
            <a:schemeClr val="tx1"/>
          </a:solidFill>
          <a:latin typeface="+mn-lt"/>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mn-lt"/>
        </a:defRPr>
      </a:lvl5pPr>
      <a:lvl6pPr marL="1919288" indent="-209550" algn="l" rtl="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mn-lt"/>
        </a:defRPr>
      </a:lvl6pPr>
      <a:lvl7pPr marL="2376488" indent="-209550" algn="l" rtl="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mn-lt"/>
        </a:defRPr>
      </a:lvl7pPr>
      <a:lvl8pPr marL="2833688" indent="-209550" algn="l" rtl="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mn-lt"/>
        </a:defRPr>
      </a:lvl8pPr>
      <a:lvl9pPr marL="3290888" indent="-209550" algn="l" rtl="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6" name="Picture 4" descr="scan0004"/>
          <p:cNvPicPr>
            <a:picLocks noChangeAspect="1" noChangeArrowheads="1"/>
          </p:cNvPicPr>
          <p:nvPr/>
        </p:nvPicPr>
        <p:blipFill>
          <a:blip r:embed="rId2"/>
          <a:srcRect/>
          <a:stretch>
            <a:fillRect/>
          </a:stretch>
        </p:blipFill>
        <p:spPr bwMode="auto">
          <a:xfrm>
            <a:off x="0" y="0"/>
            <a:ext cx="9739313" cy="66436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69636"/>
                                        </p:tgtEl>
                                        <p:attrNameLst>
                                          <p:attrName>style.visibility</p:attrName>
                                        </p:attrNameLst>
                                      </p:cBhvr>
                                      <p:to>
                                        <p:strVal val="visible"/>
                                      </p:to>
                                    </p:set>
                                    <p:animEffect transition="in" filter="blinds(horizontal)">
                                      <p:cBhvr>
                                        <p:cTn id="7" dur="2000"/>
                                        <p:tgtEl>
                                          <p:spTgt spid="696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146" name="Rectangle 4"/>
          <p:cNvSpPr>
            <a:spLocks noChangeArrowheads="1"/>
          </p:cNvSpPr>
          <p:nvPr/>
        </p:nvSpPr>
        <p:spPr bwMode="auto">
          <a:xfrm>
            <a:off x="609600" y="-76200"/>
            <a:ext cx="8801100" cy="914400"/>
          </a:xfrm>
          <a:prstGeom prst="rect">
            <a:avLst/>
          </a:prstGeom>
          <a:noFill/>
          <a:ln w="9525">
            <a:noFill/>
            <a:miter lim="800000"/>
            <a:headEnd/>
            <a:tailEnd/>
          </a:ln>
        </p:spPr>
        <p:txBody>
          <a:bodyPr anchor="ctr"/>
          <a:lstStyle/>
          <a:p>
            <a:pPr algn="ctr"/>
            <a:r>
              <a:rPr lang="en-US" sz="2500" b="1">
                <a:solidFill>
                  <a:srgbClr val="FF4215"/>
                </a:solidFill>
              </a:rPr>
              <a:t/>
            </a:r>
            <a:br>
              <a:rPr lang="en-US" sz="2500" b="1">
                <a:solidFill>
                  <a:srgbClr val="FF4215"/>
                </a:solidFill>
              </a:rPr>
            </a:br>
            <a:r>
              <a:rPr lang="en-US" sz="2500" b="1" u="sng">
                <a:solidFill>
                  <a:srgbClr val="FF4215"/>
                </a:solidFill>
              </a:rPr>
              <a:t>Tập đọc </a:t>
            </a:r>
          </a:p>
        </p:txBody>
      </p:sp>
      <p:sp>
        <p:nvSpPr>
          <p:cNvPr id="2053" name="Rectangle 5"/>
          <p:cNvSpPr>
            <a:spLocks noChangeArrowheads="1"/>
          </p:cNvSpPr>
          <p:nvPr/>
        </p:nvSpPr>
        <p:spPr bwMode="auto">
          <a:xfrm>
            <a:off x="1423988" y="981075"/>
            <a:ext cx="7200900" cy="609600"/>
          </a:xfrm>
          <a:prstGeom prst="rect">
            <a:avLst/>
          </a:prstGeom>
          <a:noFill/>
          <a:ln w="9525">
            <a:noFill/>
            <a:miter lim="800000"/>
            <a:headEnd/>
            <a:tailEnd/>
          </a:ln>
        </p:spPr>
        <p:txBody>
          <a:bodyPr anchor="ctr"/>
          <a:lstStyle/>
          <a:p>
            <a:pPr algn="ctr"/>
            <a:r>
              <a:rPr lang="en-US" sz="3600" b="1">
                <a:solidFill>
                  <a:srgbClr val="0000CC"/>
                </a:solidFill>
              </a:rPr>
              <a:t>Người tìm đường lên các vì sao</a:t>
            </a:r>
          </a:p>
          <a:p>
            <a:pPr algn="ctr"/>
            <a:r>
              <a:rPr lang="en-US" sz="2000" b="1">
                <a:solidFill>
                  <a:srgbClr val="F22E00"/>
                </a:solidFill>
              </a:rPr>
              <a:t>                            Theo Lê nguyên Long – Phạm Ngọc Toàn</a:t>
            </a:r>
          </a:p>
        </p:txBody>
      </p:sp>
      <p:sp>
        <p:nvSpPr>
          <p:cNvPr id="6148" name="Text Box 4"/>
          <p:cNvSpPr txBox="1">
            <a:spLocks noChangeArrowheads="1"/>
          </p:cNvSpPr>
          <p:nvPr/>
        </p:nvSpPr>
        <p:spPr bwMode="auto">
          <a:xfrm>
            <a:off x="0" y="1773238"/>
            <a:ext cx="9906000" cy="457200"/>
          </a:xfrm>
          <a:prstGeom prst="rect">
            <a:avLst/>
          </a:prstGeom>
          <a:noFill/>
          <a:ln w="9525">
            <a:noFill/>
            <a:miter lim="800000"/>
            <a:headEnd/>
            <a:tailEnd/>
          </a:ln>
        </p:spPr>
        <p:txBody>
          <a:bodyPr>
            <a:spAutoFit/>
          </a:bodyPr>
          <a:lstStyle/>
          <a:p>
            <a:pPr>
              <a:spcBef>
                <a:spcPct val="50000"/>
              </a:spcBef>
            </a:pPr>
            <a:r>
              <a:rPr lang="en-US" sz="2400" b="1" u="sng">
                <a:solidFill>
                  <a:srgbClr val="FF3300"/>
                </a:solidFill>
              </a:rPr>
              <a:t>Nội dung</a:t>
            </a:r>
            <a:r>
              <a:rPr lang="en-US" sz="2400" b="1">
                <a:solidFill>
                  <a:srgbClr val="FF3300"/>
                </a:solidFill>
              </a:rPr>
              <a:t>:</a:t>
            </a:r>
          </a:p>
        </p:txBody>
      </p:sp>
      <p:sp>
        <p:nvSpPr>
          <p:cNvPr id="6149" name="Rectangle 7"/>
          <p:cNvSpPr>
            <a:spLocks noChangeArrowheads="1"/>
          </p:cNvSpPr>
          <p:nvPr/>
        </p:nvSpPr>
        <p:spPr bwMode="auto">
          <a:xfrm>
            <a:off x="111125" y="1595438"/>
            <a:ext cx="9983788" cy="1828800"/>
          </a:xfrm>
          <a:prstGeom prst="rect">
            <a:avLst/>
          </a:prstGeom>
          <a:noFill/>
          <a:ln w="9525">
            <a:noFill/>
            <a:miter lim="800000"/>
            <a:headEnd/>
            <a:tailEnd/>
          </a:ln>
        </p:spPr>
        <p:txBody>
          <a:bodyPr anchor="ctr"/>
          <a:lstStyle/>
          <a:p>
            <a:pPr>
              <a:spcBef>
                <a:spcPct val="10000"/>
              </a:spcBef>
              <a:spcAft>
                <a:spcPct val="10000"/>
              </a:spcAft>
            </a:pPr>
            <a:endParaRPr lang="en-US" sz="2200" b="1" i="1" u="sng">
              <a:solidFill>
                <a:srgbClr val="FF3300"/>
              </a:solidFill>
            </a:endParaRPr>
          </a:p>
        </p:txBody>
      </p:sp>
      <p:sp>
        <p:nvSpPr>
          <p:cNvPr id="6150" name="Text Box 22"/>
          <p:cNvSpPr txBox="1">
            <a:spLocks noChangeArrowheads="1"/>
          </p:cNvSpPr>
          <p:nvPr/>
        </p:nvSpPr>
        <p:spPr bwMode="auto">
          <a:xfrm>
            <a:off x="344488" y="3357563"/>
            <a:ext cx="2735262" cy="366712"/>
          </a:xfrm>
          <a:prstGeom prst="rect">
            <a:avLst/>
          </a:prstGeom>
          <a:noFill/>
          <a:ln w="9525">
            <a:noFill/>
            <a:miter lim="800000"/>
            <a:headEnd/>
            <a:tailEnd/>
          </a:ln>
        </p:spPr>
        <p:txBody>
          <a:bodyPr>
            <a:spAutoFit/>
          </a:bodyPr>
          <a:lstStyle/>
          <a:p>
            <a:pPr>
              <a:spcBef>
                <a:spcPct val="50000"/>
              </a:spcBef>
            </a:pPr>
            <a:r>
              <a:rPr lang="en-US" u="sng">
                <a:solidFill>
                  <a:srgbClr val="FF3D01"/>
                </a:solidFill>
              </a:rPr>
              <a:t>Luyện đọc đúng</a:t>
            </a:r>
            <a:r>
              <a:rPr lang="en-US">
                <a:solidFill>
                  <a:srgbClr val="FF3D01"/>
                </a:solidFill>
              </a:rPr>
              <a:t>:</a:t>
            </a:r>
          </a:p>
        </p:txBody>
      </p:sp>
      <p:sp>
        <p:nvSpPr>
          <p:cNvPr id="1047" name="Text Box 23"/>
          <p:cNvSpPr txBox="1">
            <a:spLocks noChangeArrowheads="1"/>
          </p:cNvSpPr>
          <p:nvPr/>
        </p:nvSpPr>
        <p:spPr bwMode="auto">
          <a:xfrm>
            <a:off x="415925" y="3789363"/>
            <a:ext cx="2305050" cy="366712"/>
          </a:xfrm>
          <a:prstGeom prst="rect">
            <a:avLst/>
          </a:prstGeom>
          <a:noFill/>
          <a:ln w="9525">
            <a:noFill/>
            <a:miter lim="800000"/>
            <a:headEnd/>
            <a:tailEnd/>
          </a:ln>
        </p:spPr>
        <p:txBody>
          <a:bodyPr>
            <a:spAutoFit/>
          </a:bodyPr>
          <a:lstStyle/>
          <a:p>
            <a:pPr>
              <a:spcBef>
                <a:spcPct val="50000"/>
              </a:spcBef>
            </a:pPr>
            <a:r>
              <a:rPr lang="en-US">
                <a:solidFill>
                  <a:srgbClr val="0000CC"/>
                </a:solidFill>
              </a:rPr>
              <a:t>- Xi –ôn- c</a:t>
            </a:r>
            <a:r>
              <a:rPr lang="en-US">
                <a:solidFill>
                  <a:srgbClr val="FF3D01"/>
                </a:solidFill>
              </a:rPr>
              <a:t>ốp - xki</a:t>
            </a:r>
          </a:p>
        </p:txBody>
      </p:sp>
      <p:sp>
        <p:nvSpPr>
          <p:cNvPr id="1048" name="Text Box 24"/>
          <p:cNvSpPr txBox="1">
            <a:spLocks noChangeArrowheads="1"/>
          </p:cNvSpPr>
          <p:nvPr/>
        </p:nvSpPr>
        <p:spPr bwMode="auto">
          <a:xfrm>
            <a:off x="415925" y="4149725"/>
            <a:ext cx="1800225" cy="366713"/>
          </a:xfrm>
          <a:prstGeom prst="rect">
            <a:avLst/>
          </a:prstGeom>
          <a:noFill/>
          <a:ln w="9525">
            <a:noFill/>
            <a:miter lim="800000"/>
            <a:headEnd/>
            <a:tailEnd/>
          </a:ln>
        </p:spPr>
        <p:txBody>
          <a:bodyPr>
            <a:spAutoFit/>
          </a:bodyPr>
          <a:lstStyle/>
          <a:p>
            <a:pPr>
              <a:spcBef>
                <a:spcPct val="50000"/>
              </a:spcBef>
            </a:pPr>
            <a:r>
              <a:rPr lang="en-US">
                <a:solidFill>
                  <a:srgbClr val="0000CC"/>
                </a:solidFill>
              </a:rPr>
              <a:t>- thí ngh</a:t>
            </a:r>
            <a:r>
              <a:rPr lang="en-US">
                <a:solidFill>
                  <a:srgbClr val="FF3D01"/>
                </a:solidFill>
              </a:rPr>
              <a:t>iệm</a:t>
            </a:r>
          </a:p>
        </p:txBody>
      </p:sp>
      <p:sp>
        <p:nvSpPr>
          <p:cNvPr id="1049" name="Text Box 25"/>
          <p:cNvSpPr txBox="1">
            <a:spLocks noChangeArrowheads="1"/>
          </p:cNvSpPr>
          <p:nvPr/>
        </p:nvSpPr>
        <p:spPr bwMode="auto">
          <a:xfrm>
            <a:off x="415925" y="4508500"/>
            <a:ext cx="2017713" cy="366713"/>
          </a:xfrm>
          <a:prstGeom prst="rect">
            <a:avLst/>
          </a:prstGeom>
          <a:noFill/>
          <a:ln w="9525">
            <a:noFill/>
            <a:miter lim="800000"/>
            <a:headEnd/>
            <a:tailEnd/>
          </a:ln>
        </p:spPr>
        <p:txBody>
          <a:bodyPr>
            <a:spAutoFit/>
          </a:bodyPr>
          <a:lstStyle/>
          <a:p>
            <a:pPr>
              <a:spcBef>
                <a:spcPct val="50000"/>
              </a:spcBef>
            </a:pPr>
            <a:r>
              <a:rPr lang="en-US">
                <a:solidFill>
                  <a:srgbClr val="0000CC"/>
                </a:solidFill>
              </a:rPr>
              <a:t>- hàng trăm l</a:t>
            </a:r>
            <a:r>
              <a:rPr lang="en-US">
                <a:solidFill>
                  <a:srgbClr val="FF3D01"/>
                </a:solidFill>
              </a:rPr>
              <a:t>ần</a:t>
            </a:r>
          </a:p>
        </p:txBody>
      </p:sp>
      <p:sp>
        <p:nvSpPr>
          <p:cNvPr id="6154" name="Line 27"/>
          <p:cNvSpPr>
            <a:spLocks noChangeShapeType="1"/>
          </p:cNvSpPr>
          <p:nvPr/>
        </p:nvSpPr>
        <p:spPr bwMode="auto">
          <a:xfrm>
            <a:off x="3729038" y="3500438"/>
            <a:ext cx="0" cy="1873250"/>
          </a:xfrm>
          <a:prstGeom prst="line">
            <a:avLst/>
          </a:prstGeom>
          <a:noFill/>
          <a:ln w="9525">
            <a:solidFill>
              <a:schemeClr val="tx1"/>
            </a:solidFill>
            <a:round/>
            <a:headEnd/>
            <a:tailEnd/>
          </a:ln>
        </p:spPr>
        <p:txBody>
          <a:bodyPr/>
          <a:lstStyle/>
          <a:p>
            <a:endParaRPr lang="en-US"/>
          </a:p>
        </p:txBody>
      </p:sp>
      <p:sp>
        <p:nvSpPr>
          <p:cNvPr id="6155" name="Text Box 28"/>
          <p:cNvSpPr txBox="1">
            <a:spLocks noChangeArrowheads="1"/>
          </p:cNvSpPr>
          <p:nvPr/>
        </p:nvSpPr>
        <p:spPr bwMode="auto">
          <a:xfrm>
            <a:off x="4448175" y="3141663"/>
            <a:ext cx="2520950" cy="366712"/>
          </a:xfrm>
          <a:prstGeom prst="rect">
            <a:avLst/>
          </a:prstGeom>
          <a:noFill/>
          <a:ln w="9525">
            <a:noFill/>
            <a:miter lim="800000"/>
            <a:headEnd/>
            <a:tailEnd/>
          </a:ln>
        </p:spPr>
        <p:txBody>
          <a:bodyPr>
            <a:spAutoFit/>
          </a:bodyPr>
          <a:lstStyle/>
          <a:p>
            <a:pPr>
              <a:spcBef>
                <a:spcPct val="50000"/>
              </a:spcBef>
            </a:pPr>
            <a:r>
              <a:rPr lang="en-US" u="sng">
                <a:solidFill>
                  <a:srgbClr val="FF3D01"/>
                </a:solidFill>
              </a:rPr>
              <a:t>Tìm hiểu bài</a:t>
            </a:r>
          </a:p>
        </p:txBody>
      </p:sp>
      <p:sp>
        <p:nvSpPr>
          <p:cNvPr id="1053" name="Text Box 29"/>
          <p:cNvSpPr txBox="1">
            <a:spLocks noChangeArrowheads="1"/>
          </p:cNvSpPr>
          <p:nvPr/>
        </p:nvSpPr>
        <p:spPr bwMode="auto">
          <a:xfrm>
            <a:off x="4376738" y="3500438"/>
            <a:ext cx="3600450" cy="366712"/>
          </a:xfrm>
          <a:prstGeom prst="rect">
            <a:avLst/>
          </a:prstGeom>
          <a:noFill/>
          <a:ln w="9525">
            <a:noFill/>
            <a:miter lim="800000"/>
            <a:headEnd/>
            <a:tailEnd/>
          </a:ln>
        </p:spPr>
        <p:txBody>
          <a:bodyPr>
            <a:spAutoFit/>
          </a:bodyPr>
          <a:lstStyle/>
          <a:p>
            <a:pPr>
              <a:spcBef>
                <a:spcPct val="50000"/>
              </a:spcBef>
            </a:pPr>
            <a:r>
              <a:rPr lang="en-US">
                <a:solidFill>
                  <a:srgbClr val="0000CC"/>
                </a:solidFill>
              </a:rPr>
              <a:t>- Ước mơ được bay lên bầu trời</a:t>
            </a:r>
          </a:p>
        </p:txBody>
      </p:sp>
      <p:sp>
        <p:nvSpPr>
          <p:cNvPr id="1054" name="Text Box 30"/>
          <p:cNvSpPr txBox="1">
            <a:spLocks noChangeArrowheads="1"/>
          </p:cNvSpPr>
          <p:nvPr/>
        </p:nvSpPr>
        <p:spPr bwMode="auto">
          <a:xfrm>
            <a:off x="4448175" y="4665663"/>
            <a:ext cx="4033838" cy="1879600"/>
          </a:xfrm>
          <a:prstGeom prst="rect">
            <a:avLst/>
          </a:prstGeom>
          <a:noFill/>
          <a:ln w="9525">
            <a:noFill/>
            <a:miter lim="800000"/>
            <a:headEnd/>
            <a:tailEnd/>
          </a:ln>
        </p:spPr>
        <p:txBody>
          <a:bodyPr>
            <a:spAutoFit/>
          </a:bodyPr>
          <a:lstStyle/>
          <a:p>
            <a:pPr>
              <a:spcBef>
                <a:spcPct val="50000"/>
              </a:spcBef>
            </a:pPr>
            <a:r>
              <a:rPr lang="en-US">
                <a:solidFill>
                  <a:srgbClr val="0000CC"/>
                </a:solidFill>
              </a:rPr>
              <a:t>+Ông sống rất kham khổ.</a:t>
            </a:r>
          </a:p>
          <a:p>
            <a:pPr>
              <a:spcBef>
                <a:spcPct val="50000"/>
              </a:spcBef>
            </a:pPr>
            <a:r>
              <a:rPr lang="en-US">
                <a:solidFill>
                  <a:srgbClr val="0000CC"/>
                </a:solidFill>
              </a:rPr>
              <a:t>+Quanh năm ăn bánh mì </a:t>
            </a:r>
            <a:r>
              <a:rPr lang="en-US">
                <a:solidFill>
                  <a:srgbClr val="FF3D01"/>
                </a:solidFill>
              </a:rPr>
              <a:t>suông</a:t>
            </a:r>
            <a:r>
              <a:rPr lang="en-US">
                <a:solidFill>
                  <a:srgbClr val="0000CC"/>
                </a:solidFill>
              </a:rPr>
              <a:t>.</a:t>
            </a:r>
          </a:p>
          <a:p>
            <a:pPr>
              <a:spcBef>
                <a:spcPct val="50000"/>
              </a:spcBef>
            </a:pPr>
            <a:r>
              <a:rPr lang="en-US">
                <a:solidFill>
                  <a:srgbClr val="0000CC"/>
                </a:solidFill>
              </a:rPr>
              <a:t>+</a:t>
            </a:r>
            <a:r>
              <a:rPr lang="en-US">
                <a:solidFill>
                  <a:srgbClr val="FF3D01"/>
                </a:solidFill>
              </a:rPr>
              <a:t>Sa hoàng</a:t>
            </a:r>
            <a:r>
              <a:rPr lang="en-US">
                <a:solidFill>
                  <a:srgbClr val="0000CC"/>
                </a:solidFill>
              </a:rPr>
              <a:t> (vua) không ủng hộ.</a:t>
            </a:r>
          </a:p>
          <a:p>
            <a:pPr>
              <a:spcBef>
                <a:spcPct val="50000"/>
              </a:spcBef>
            </a:pPr>
            <a:r>
              <a:rPr lang="en-US">
                <a:solidFill>
                  <a:srgbClr val="0000CC"/>
                </a:solidFill>
              </a:rPr>
              <a:t>+Ông không nản chí, kiên trì nghiên cứu,…</a:t>
            </a:r>
          </a:p>
        </p:txBody>
      </p:sp>
      <p:sp>
        <p:nvSpPr>
          <p:cNvPr id="6158" name="Line 31"/>
          <p:cNvSpPr>
            <a:spLocks noChangeShapeType="1"/>
          </p:cNvSpPr>
          <p:nvPr/>
        </p:nvSpPr>
        <p:spPr bwMode="auto">
          <a:xfrm>
            <a:off x="3513138" y="3357563"/>
            <a:ext cx="0" cy="2592387"/>
          </a:xfrm>
          <a:prstGeom prst="line">
            <a:avLst/>
          </a:prstGeom>
          <a:noFill/>
          <a:ln w="9525">
            <a:solidFill>
              <a:schemeClr val="tx1"/>
            </a:solidFill>
            <a:round/>
            <a:headEnd/>
            <a:tailEnd/>
          </a:ln>
        </p:spPr>
        <p:txBody>
          <a:bodyPr/>
          <a:lstStyle/>
          <a:p>
            <a:endParaRPr lang="en-US"/>
          </a:p>
        </p:txBody>
      </p:sp>
      <p:sp>
        <p:nvSpPr>
          <p:cNvPr id="1056" name="Text Box 32"/>
          <p:cNvSpPr txBox="1">
            <a:spLocks noChangeArrowheads="1"/>
          </p:cNvSpPr>
          <p:nvPr/>
        </p:nvSpPr>
        <p:spPr bwMode="auto">
          <a:xfrm>
            <a:off x="4448175" y="3860800"/>
            <a:ext cx="1657350" cy="366713"/>
          </a:xfrm>
          <a:prstGeom prst="rect">
            <a:avLst/>
          </a:prstGeom>
          <a:noFill/>
          <a:ln w="9525">
            <a:noFill/>
            <a:miter lim="800000"/>
            <a:headEnd/>
            <a:tailEnd/>
          </a:ln>
        </p:spPr>
        <p:txBody>
          <a:bodyPr>
            <a:spAutoFit/>
          </a:bodyPr>
          <a:lstStyle/>
          <a:p>
            <a:pPr>
              <a:spcBef>
                <a:spcPct val="50000"/>
              </a:spcBef>
            </a:pPr>
            <a:r>
              <a:rPr lang="en-US">
                <a:solidFill>
                  <a:srgbClr val="0000CC"/>
                </a:solidFill>
              </a:rPr>
              <a:t>- hì hục</a:t>
            </a:r>
          </a:p>
        </p:txBody>
      </p:sp>
      <p:sp>
        <p:nvSpPr>
          <p:cNvPr id="6160" name="Text Box 34"/>
          <p:cNvSpPr txBox="1">
            <a:spLocks noChangeArrowheads="1"/>
          </p:cNvSpPr>
          <p:nvPr/>
        </p:nvSpPr>
        <p:spPr bwMode="auto">
          <a:xfrm>
            <a:off x="488950" y="4437063"/>
            <a:ext cx="2159000" cy="366712"/>
          </a:xfrm>
          <a:prstGeom prst="rect">
            <a:avLst/>
          </a:prstGeom>
          <a:noFill/>
          <a:ln w="9525">
            <a:noFill/>
            <a:miter lim="800000"/>
            <a:headEnd/>
            <a:tailEnd/>
          </a:ln>
        </p:spPr>
        <p:txBody>
          <a:bodyPr>
            <a:spAutoFit/>
          </a:bodyPr>
          <a:lstStyle/>
          <a:p>
            <a:pPr>
              <a:spcBef>
                <a:spcPct val="50000"/>
              </a:spcBef>
            </a:pPr>
            <a:r>
              <a:rPr lang="en-US"/>
              <a:t>d</a:t>
            </a:r>
          </a:p>
        </p:txBody>
      </p:sp>
      <p:sp>
        <p:nvSpPr>
          <p:cNvPr id="1059" name="Text Box 35"/>
          <p:cNvSpPr txBox="1">
            <a:spLocks noChangeArrowheads="1"/>
          </p:cNvSpPr>
          <p:nvPr/>
        </p:nvSpPr>
        <p:spPr bwMode="auto">
          <a:xfrm>
            <a:off x="4448175" y="4221163"/>
            <a:ext cx="2160588" cy="366712"/>
          </a:xfrm>
          <a:prstGeom prst="rect">
            <a:avLst/>
          </a:prstGeom>
          <a:noFill/>
          <a:ln w="9525">
            <a:noFill/>
            <a:miter lim="800000"/>
            <a:headEnd/>
            <a:tailEnd/>
          </a:ln>
        </p:spPr>
        <p:txBody>
          <a:bodyPr>
            <a:spAutoFit/>
          </a:bodyPr>
          <a:lstStyle/>
          <a:p>
            <a:pPr>
              <a:spcBef>
                <a:spcPct val="50000"/>
              </a:spcBef>
            </a:pPr>
            <a:r>
              <a:rPr lang="en-US">
                <a:solidFill>
                  <a:srgbClr val="0000CC"/>
                </a:solidFill>
              </a:rPr>
              <a:t>-Những chi tiết: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053"/>
                                        </p:tgtEl>
                                        <p:attrNameLst>
                                          <p:attrName>style.visibility</p:attrName>
                                        </p:attrNameLst>
                                      </p:cBhvr>
                                      <p:to>
                                        <p:strVal val="visible"/>
                                      </p:to>
                                    </p:set>
                                    <p:animEffect transition="in" filter="checkerboard(across)">
                                      <p:cBhvr>
                                        <p:cTn id="7" dur="500"/>
                                        <p:tgtEl>
                                          <p:spTgt spid="205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47"/>
                                        </p:tgtEl>
                                        <p:attrNameLst>
                                          <p:attrName>style.visibility</p:attrName>
                                        </p:attrNameLst>
                                      </p:cBhvr>
                                      <p:to>
                                        <p:strVal val="visible"/>
                                      </p:to>
                                    </p:set>
                                    <p:animEffect transition="in" filter="blinds(horizontal)">
                                      <p:cBhvr>
                                        <p:cTn id="12" dur="1000"/>
                                        <p:tgtEl>
                                          <p:spTgt spid="104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048"/>
                                        </p:tgtEl>
                                        <p:attrNameLst>
                                          <p:attrName>style.visibility</p:attrName>
                                        </p:attrNameLst>
                                      </p:cBhvr>
                                      <p:to>
                                        <p:strVal val="visible"/>
                                      </p:to>
                                    </p:set>
                                    <p:animEffect transition="in" filter="checkerboard(across)">
                                      <p:cBhvr>
                                        <p:cTn id="17" dur="1000"/>
                                        <p:tgtEl>
                                          <p:spTgt spid="104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049"/>
                                        </p:tgtEl>
                                        <p:attrNameLst>
                                          <p:attrName>style.visibility</p:attrName>
                                        </p:attrNameLst>
                                      </p:cBhvr>
                                      <p:to>
                                        <p:strVal val="visible"/>
                                      </p:to>
                                    </p:set>
                                    <p:animEffect transition="in" filter="blinds(horizontal)">
                                      <p:cBhvr>
                                        <p:cTn id="22" dur="500"/>
                                        <p:tgtEl>
                                          <p:spTgt spid="104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053"/>
                                        </p:tgtEl>
                                        <p:attrNameLst>
                                          <p:attrName>style.visibility</p:attrName>
                                        </p:attrNameLst>
                                      </p:cBhvr>
                                      <p:to>
                                        <p:strVal val="visible"/>
                                      </p:to>
                                    </p:set>
                                    <p:animEffect transition="in" filter="blinds(horizontal)">
                                      <p:cBhvr>
                                        <p:cTn id="27" dur="1000"/>
                                        <p:tgtEl>
                                          <p:spTgt spid="1053"/>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056"/>
                                        </p:tgtEl>
                                        <p:attrNameLst>
                                          <p:attrName>style.visibility</p:attrName>
                                        </p:attrNameLst>
                                      </p:cBhvr>
                                      <p:to>
                                        <p:strVal val="visible"/>
                                      </p:to>
                                    </p:set>
                                    <p:animEffect transition="in" filter="blinds(horizontal)">
                                      <p:cBhvr>
                                        <p:cTn id="32" dur="1000"/>
                                        <p:tgtEl>
                                          <p:spTgt spid="1056"/>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059"/>
                                        </p:tgtEl>
                                        <p:attrNameLst>
                                          <p:attrName>style.visibility</p:attrName>
                                        </p:attrNameLst>
                                      </p:cBhvr>
                                      <p:to>
                                        <p:strVal val="visible"/>
                                      </p:to>
                                    </p:set>
                                    <p:animEffect transition="in" filter="blinds(horizontal)">
                                      <p:cBhvr>
                                        <p:cTn id="37" dur="1000"/>
                                        <p:tgtEl>
                                          <p:spTgt spid="1059"/>
                                        </p:tgtEl>
                                      </p:cBhvr>
                                    </p:animEffect>
                                  </p:childTnLst>
                                </p:cTn>
                              </p:par>
                            </p:childTnLst>
                          </p:cTn>
                        </p:par>
                        <p:par>
                          <p:cTn id="38" fill="hold" nodeType="afterGroup">
                            <p:stCondLst>
                              <p:cond delay="1000"/>
                            </p:stCondLst>
                            <p:childTnLst>
                              <p:par>
                                <p:cTn id="39" presetID="3" presetClass="entr" presetSubtype="10" fill="hold" grpId="0" nodeType="afterEffect">
                                  <p:stCondLst>
                                    <p:cond delay="0"/>
                                  </p:stCondLst>
                                  <p:childTnLst>
                                    <p:set>
                                      <p:cBhvr>
                                        <p:cTn id="40" dur="1" fill="hold">
                                          <p:stCondLst>
                                            <p:cond delay="0"/>
                                          </p:stCondLst>
                                        </p:cTn>
                                        <p:tgtEl>
                                          <p:spTgt spid="1054">
                                            <p:txEl>
                                              <p:pRg st="0" end="0"/>
                                            </p:txEl>
                                          </p:spTgt>
                                        </p:tgtEl>
                                        <p:attrNameLst>
                                          <p:attrName>style.visibility</p:attrName>
                                        </p:attrNameLst>
                                      </p:cBhvr>
                                      <p:to>
                                        <p:strVal val="visible"/>
                                      </p:to>
                                    </p:set>
                                    <p:animEffect transition="in" filter="blinds(horizontal)">
                                      <p:cBhvr>
                                        <p:cTn id="41" dur="2000"/>
                                        <p:tgtEl>
                                          <p:spTgt spid="1054">
                                            <p:txEl>
                                              <p:pRg st="0" end="0"/>
                                            </p:txEl>
                                          </p:spTgt>
                                        </p:tgtEl>
                                      </p:cBhvr>
                                    </p:animEffect>
                                  </p:childTnLst>
                                </p:cTn>
                              </p:par>
                            </p:childTnLst>
                          </p:cTn>
                        </p:par>
                        <p:par>
                          <p:cTn id="42" fill="hold" nodeType="afterGroup">
                            <p:stCondLst>
                              <p:cond delay="3000"/>
                            </p:stCondLst>
                            <p:childTnLst>
                              <p:par>
                                <p:cTn id="43" presetID="3" presetClass="entr" presetSubtype="10" fill="hold" grpId="0" nodeType="afterEffect">
                                  <p:stCondLst>
                                    <p:cond delay="0"/>
                                  </p:stCondLst>
                                  <p:childTnLst>
                                    <p:set>
                                      <p:cBhvr>
                                        <p:cTn id="44" dur="1" fill="hold">
                                          <p:stCondLst>
                                            <p:cond delay="0"/>
                                          </p:stCondLst>
                                        </p:cTn>
                                        <p:tgtEl>
                                          <p:spTgt spid="1054">
                                            <p:txEl>
                                              <p:pRg st="1" end="1"/>
                                            </p:txEl>
                                          </p:spTgt>
                                        </p:tgtEl>
                                        <p:attrNameLst>
                                          <p:attrName>style.visibility</p:attrName>
                                        </p:attrNameLst>
                                      </p:cBhvr>
                                      <p:to>
                                        <p:strVal val="visible"/>
                                      </p:to>
                                    </p:set>
                                    <p:animEffect transition="in" filter="blinds(horizontal)">
                                      <p:cBhvr>
                                        <p:cTn id="45" dur="2000"/>
                                        <p:tgtEl>
                                          <p:spTgt spid="1054">
                                            <p:txEl>
                                              <p:pRg st="1" end="1"/>
                                            </p:txEl>
                                          </p:spTgt>
                                        </p:tgtEl>
                                      </p:cBhvr>
                                    </p:animEffect>
                                  </p:childTnLst>
                                </p:cTn>
                              </p:par>
                            </p:childTnLst>
                          </p:cTn>
                        </p:par>
                        <p:par>
                          <p:cTn id="46" fill="hold" nodeType="afterGroup">
                            <p:stCondLst>
                              <p:cond delay="5000"/>
                            </p:stCondLst>
                            <p:childTnLst>
                              <p:par>
                                <p:cTn id="47" presetID="3" presetClass="entr" presetSubtype="10" fill="hold" grpId="0" nodeType="afterEffect">
                                  <p:stCondLst>
                                    <p:cond delay="0"/>
                                  </p:stCondLst>
                                  <p:childTnLst>
                                    <p:set>
                                      <p:cBhvr>
                                        <p:cTn id="48" dur="1" fill="hold">
                                          <p:stCondLst>
                                            <p:cond delay="0"/>
                                          </p:stCondLst>
                                        </p:cTn>
                                        <p:tgtEl>
                                          <p:spTgt spid="1054">
                                            <p:txEl>
                                              <p:pRg st="2" end="2"/>
                                            </p:txEl>
                                          </p:spTgt>
                                        </p:tgtEl>
                                        <p:attrNameLst>
                                          <p:attrName>style.visibility</p:attrName>
                                        </p:attrNameLst>
                                      </p:cBhvr>
                                      <p:to>
                                        <p:strVal val="visible"/>
                                      </p:to>
                                    </p:set>
                                    <p:animEffect transition="in" filter="blinds(horizontal)">
                                      <p:cBhvr>
                                        <p:cTn id="49" dur="2000"/>
                                        <p:tgtEl>
                                          <p:spTgt spid="1054">
                                            <p:txEl>
                                              <p:pRg st="2" end="2"/>
                                            </p:txEl>
                                          </p:spTgt>
                                        </p:tgtEl>
                                      </p:cBhvr>
                                    </p:animEffect>
                                  </p:childTnLst>
                                </p:cTn>
                              </p:par>
                            </p:childTnLst>
                          </p:cTn>
                        </p:par>
                        <p:par>
                          <p:cTn id="50" fill="hold" nodeType="afterGroup">
                            <p:stCondLst>
                              <p:cond delay="7000"/>
                            </p:stCondLst>
                            <p:childTnLst>
                              <p:par>
                                <p:cTn id="51" presetID="3" presetClass="entr" presetSubtype="10" fill="hold" grpId="0" nodeType="afterEffect">
                                  <p:stCondLst>
                                    <p:cond delay="0"/>
                                  </p:stCondLst>
                                  <p:childTnLst>
                                    <p:set>
                                      <p:cBhvr>
                                        <p:cTn id="52" dur="1" fill="hold">
                                          <p:stCondLst>
                                            <p:cond delay="0"/>
                                          </p:stCondLst>
                                        </p:cTn>
                                        <p:tgtEl>
                                          <p:spTgt spid="1054">
                                            <p:txEl>
                                              <p:pRg st="3" end="3"/>
                                            </p:txEl>
                                          </p:spTgt>
                                        </p:tgtEl>
                                        <p:attrNameLst>
                                          <p:attrName>style.visibility</p:attrName>
                                        </p:attrNameLst>
                                      </p:cBhvr>
                                      <p:to>
                                        <p:strVal val="visible"/>
                                      </p:to>
                                    </p:set>
                                    <p:animEffect transition="in" filter="blinds(horizontal)">
                                      <p:cBhvr>
                                        <p:cTn id="53" dur="2000"/>
                                        <p:tgtEl>
                                          <p:spTgt spid="105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p:bldP spid="1047" grpId="0"/>
      <p:bldP spid="1048" grpId="0"/>
      <p:bldP spid="1049" grpId="0"/>
      <p:bldP spid="1053" grpId="0"/>
      <p:bldP spid="1054" grpId="0" build="allAtOnce"/>
      <p:bldP spid="1056" grpId="0"/>
      <p:bldP spid="105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7176" name="Picture 8" descr="tau-vu-tru-2-bt"/>
          <p:cNvPicPr>
            <a:picLocks noChangeAspect="1" noChangeArrowheads="1"/>
          </p:cNvPicPr>
          <p:nvPr/>
        </p:nvPicPr>
        <p:blipFill>
          <a:blip r:embed="rId2"/>
          <a:srcRect/>
          <a:stretch>
            <a:fillRect/>
          </a:stretch>
        </p:blipFill>
        <p:spPr bwMode="auto">
          <a:xfrm>
            <a:off x="7026275" y="260350"/>
            <a:ext cx="2879725" cy="2636838"/>
          </a:xfrm>
          <a:prstGeom prst="rect">
            <a:avLst/>
          </a:prstGeom>
          <a:noFill/>
          <a:ln w="9525">
            <a:noFill/>
            <a:miter lim="800000"/>
            <a:headEnd/>
            <a:tailEnd/>
          </a:ln>
        </p:spPr>
      </p:pic>
      <p:pic>
        <p:nvPicPr>
          <p:cNvPr id="7179" name="Picture 11" descr="Ga-ga-rin"/>
          <p:cNvPicPr>
            <a:picLocks noChangeAspect="1" noChangeArrowheads="1"/>
          </p:cNvPicPr>
          <p:nvPr/>
        </p:nvPicPr>
        <p:blipFill>
          <a:blip r:embed="rId3"/>
          <a:srcRect/>
          <a:stretch>
            <a:fillRect/>
          </a:stretch>
        </p:blipFill>
        <p:spPr bwMode="auto">
          <a:xfrm>
            <a:off x="5240338" y="3357563"/>
            <a:ext cx="3887787" cy="3240087"/>
          </a:xfrm>
          <a:prstGeom prst="rect">
            <a:avLst/>
          </a:prstGeom>
          <a:noFill/>
          <a:ln w="9525">
            <a:noFill/>
            <a:miter lim="800000"/>
            <a:headEnd/>
            <a:tailEnd/>
          </a:ln>
        </p:spPr>
      </p:pic>
      <p:pic>
        <p:nvPicPr>
          <p:cNvPr id="7180" name="Picture 12" descr="vostok_1"/>
          <p:cNvPicPr>
            <a:picLocks noChangeAspect="1" noChangeArrowheads="1"/>
          </p:cNvPicPr>
          <p:nvPr/>
        </p:nvPicPr>
        <p:blipFill>
          <a:blip r:embed="rId4"/>
          <a:srcRect/>
          <a:stretch>
            <a:fillRect/>
          </a:stretch>
        </p:blipFill>
        <p:spPr bwMode="auto">
          <a:xfrm>
            <a:off x="344488" y="3284538"/>
            <a:ext cx="4048125" cy="3168650"/>
          </a:xfrm>
          <a:prstGeom prst="rect">
            <a:avLst/>
          </a:prstGeom>
          <a:noFill/>
          <a:ln w="9525">
            <a:noFill/>
            <a:miter lim="800000"/>
            <a:headEnd/>
            <a:tailEnd/>
          </a:ln>
        </p:spPr>
      </p:pic>
      <p:sp>
        <p:nvSpPr>
          <p:cNvPr id="7181" name="Text Box 13"/>
          <p:cNvSpPr txBox="1">
            <a:spLocks noChangeArrowheads="1"/>
          </p:cNvSpPr>
          <p:nvPr/>
        </p:nvSpPr>
        <p:spPr bwMode="auto">
          <a:xfrm>
            <a:off x="1352550" y="2852738"/>
            <a:ext cx="1657350" cy="366712"/>
          </a:xfrm>
          <a:prstGeom prst="rect">
            <a:avLst/>
          </a:prstGeom>
          <a:noFill/>
          <a:ln w="9525">
            <a:noFill/>
            <a:miter lim="800000"/>
            <a:headEnd/>
            <a:tailEnd/>
          </a:ln>
        </p:spPr>
        <p:txBody>
          <a:bodyPr>
            <a:spAutoFit/>
          </a:bodyPr>
          <a:lstStyle/>
          <a:p>
            <a:pPr>
              <a:spcBef>
                <a:spcPct val="50000"/>
              </a:spcBef>
            </a:pPr>
            <a:r>
              <a:rPr lang="en-US"/>
              <a:t>H1-Khí cầu</a:t>
            </a:r>
          </a:p>
        </p:txBody>
      </p:sp>
      <p:sp>
        <p:nvSpPr>
          <p:cNvPr id="7182" name="Text Box 14"/>
          <p:cNvSpPr txBox="1">
            <a:spLocks noChangeArrowheads="1"/>
          </p:cNvSpPr>
          <p:nvPr/>
        </p:nvSpPr>
        <p:spPr bwMode="auto">
          <a:xfrm>
            <a:off x="1208088" y="6524625"/>
            <a:ext cx="2881312" cy="366713"/>
          </a:xfrm>
          <a:prstGeom prst="rect">
            <a:avLst/>
          </a:prstGeom>
          <a:noFill/>
          <a:ln w="9525">
            <a:noFill/>
            <a:miter lim="800000"/>
            <a:headEnd/>
            <a:tailEnd/>
          </a:ln>
        </p:spPr>
        <p:txBody>
          <a:bodyPr>
            <a:spAutoFit/>
          </a:bodyPr>
          <a:lstStyle/>
          <a:p>
            <a:pPr>
              <a:spcBef>
                <a:spcPct val="50000"/>
              </a:spcBef>
            </a:pPr>
            <a:r>
              <a:rPr lang="en-US"/>
              <a:t>H2- Tàu Phương Đông 1</a:t>
            </a:r>
          </a:p>
        </p:txBody>
      </p:sp>
      <p:sp>
        <p:nvSpPr>
          <p:cNvPr id="7183" name="Text Box 15"/>
          <p:cNvSpPr txBox="1">
            <a:spLocks noChangeArrowheads="1"/>
          </p:cNvSpPr>
          <p:nvPr/>
        </p:nvSpPr>
        <p:spPr bwMode="auto">
          <a:xfrm>
            <a:off x="4089400" y="2852738"/>
            <a:ext cx="2663825" cy="366712"/>
          </a:xfrm>
          <a:prstGeom prst="rect">
            <a:avLst/>
          </a:prstGeom>
          <a:noFill/>
          <a:ln w="9525">
            <a:noFill/>
            <a:miter lim="800000"/>
            <a:headEnd/>
            <a:tailEnd/>
          </a:ln>
        </p:spPr>
        <p:txBody>
          <a:bodyPr>
            <a:spAutoFit/>
          </a:bodyPr>
          <a:lstStyle/>
          <a:p>
            <a:pPr>
              <a:spcBef>
                <a:spcPct val="50000"/>
              </a:spcBef>
            </a:pPr>
            <a:r>
              <a:rPr lang="en-US"/>
              <a:t>H3- Tên lửa nhiều tầng</a:t>
            </a:r>
          </a:p>
        </p:txBody>
      </p:sp>
      <p:sp>
        <p:nvSpPr>
          <p:cNvPr id="7184" name="Text Box 16"/>
          <p:cNvSpPr txBox="1">
            <a:spLocks noChangeArrowheads="1"/>
          </p:cNvSpPr>
          <p:nvPr/>
        </p:nvSpPr>
        <p:spPr bwMode="auto">
          <a:xfrm>
            <a:off x="7329488" y="2924175"/>
            <a:ext cx="2087562" cy="366713"/>
          </a:xfrm>
          <a:prstGeom prst="rect">
            <a:avLst/>
          </a:prstGeom>
          <a:noFill/>
          <a:ln w="9525">
            <a:noFill/>
            <a:miter lim="800000"/>
            <a:headEnd/>
            <a:tailEnd/>
          </a:ln>
        </p:spPr>
        <p:txBody>
          <a:bodyPr>
            <a:spAutoFit/>
          </a:bodyPr>
          <a:lstStyle/>
          <a:p>
            <a:pPr>
              <a:spcBef>
                <a:spcPct val="50000"/>
              </a:spcBef>
            </a:pPr>
            <a:r>
              <a:rPr lang="en-US"/>
              <a:t>H3- Tàu vũ trụ</a:t>
            </a:r>
          </a:p>
        </p:txBody>
      </p:sp>
      <p:sp>
        <p:nvSpPr>
          <p:cNvPr id="7185" name="Text Box 17"/>
          <p:cNvSpPr txBox="1">
            <a:spLocks noChangeArrowheads="1"/>
          </p:cNvSpPr>
          <p:nvPr/>
        </p:nvSpPr>
        <p:spPr bwMode="auto">
          <a:xfrm>
            <a:off x="5961063" y="6524625"/>
            <a:ext cx="2305050" cy="366713"/>
          </a:xfrm>
          <a:prstGeom prst="rect">
            <a:avLst/>
          </a:prstGeom>
          <a:noFill/>
          <a:ln w="9525">
            <a:noFill/>
            <a:miter lim="800000"/>
            <a:headEnd/>
            <a:tailEnd/>
          </a:ln>
        </p:spPr>
        <p:txBody>
          <a:bodyPr>
            <a:spAutoFit/>
          </a:bodyPr>
          <a:lstStyle/>
          <a:p>
            <a:pPr>
              <a:spcBef>
                <a:spcPct val="50000"/>
              </a:spcBef>
            </a:pPr>
            <a:r>
              <a:rPr lang="en-US"/>
              <a:t>H5- Ga-ga-rin</a:t>
            </a:r>
          </a:p>
        </p:txBody>
      </p:sp>
      <p:pic>
        <p:nvPicPr>
          <p:cNvPr id="7187" name="Picture 19" descr="TÊN LỬA"/>
          <p:cNvPicPr>
            <a:picLocks noChangeAspect="1" noChangeArrowheads="1"/>
          </p:cNvPicPr>
          <p:nvPr/>
        </p:nvPicPr>
        <p:blipFill>
          <a:blip r:embed="rId5"/>
          <a:srcRect/>
          <a:stretch>
            <a:fillRect/>
          </a:stretch>
        </p:blipFill>
        <p:spPr bwMode="auto">
          <a:xfrm>
            <a:off x="3873500" y="260350"/>
            <a:ext cx="2857500" cy="2636838"/>
          </a:xfrm>
          <a:prstGeom prst="rect">
            <a:avLst/>
          </a:prstGeom>
          <a:noFill/>
          <a:ln w="9525">
            <a:noFill/>
            <a:miter lim="800000"/>
            <a:headEnd/>
            <a:tailEnd/>
          </a:ln>
        </p:spPr>
      </p:pic>
      <p:pic>
        <p:nvPicPr>
          <p:cNvPr id="7188" name="Picture 20" descr="KINH KHI CAU1"/>
          <p:cNvPicPr>
            <a:picLocks noChangeAspect="1" noChangeArrowheads="1"/>
          </p:cNvPicPr>
          <p:nvPr/>
        </p:nvPicPr>
        <p:blipFill>
          <a:blip r:embed="rId6"/>
          <a:srcRect/>
          <a:stretch>
            <a:fillRect/>
          </a:stretch>
        </p:blipFill>
        <p:spPr bwMode="auto">
          <a:xfrm>
            <a:off x="415925" y="260350"/>
            <a:ext cx="3024188" cy="25717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7188"/>
                                        </p:tgtEl>
                                        <p:attrNameLst>
                                          <p:attrName>style.visibility</p:attrName>
                                        </p:attrNameLst>
                                      </p:cBhvr>
                                      <p:to>
                                        <p:strVal val="visible"/>
                                      </p:to>
                                    </p:set>
                                    <p:animEffect transition="in" filter="checkerboard(across)">
                                      <p:cBhvr>
                                        <p:cTn id="7" dur="500"/>
                                        <p:tgtEl>
                                          <p:spTgt spid="7188"/>
                                        </p:tgtEl>
                                      </p:cBhvr>
                                    </p:animEffect>
                                  </p:childTnLst>
                                </p:cTn>
                              </p:par>
                              <p:par>
                                <p:cTn id="8" presetID="5" presetClass="entr" presetSubtype="10" fill="hold" nodeType="withEffect">
                                  <p:stCondLst>
                                    <p:cond delay="0"/>
                                  </p:stCondLst>
                                  <p:childTnLst>
                                    <p:set>
                                      <p:cBhvr>
                                        <p:cTn id="9" dur="1" fill="hold">
                                          <p:stCondLst>
                                            <p:cond delay="0"/>
                                          </p:stCondLst>
                                        </p:cTn>
                                        <p:tgtEl>
                                          <p:spTgt spid="7187"/>
                                        </p:tgtEl>
                                        <p:attrNameLst>
                                          <p:attrName>style.visibility</p:attrName>
                                        </p:attrNameLst>
                                      </p:cBhvr>
                                      <p:to>
                                        <p:strVal val="visible"/>
                                      </p:to>
                                    </p:set>
                                    <p:animEffect transition="in" filter="checkerboard(across)">
                                      <p:cBhvr>
                                        <p:cTn id="10" dur="500"/>
                                        <p:tgtEl>
                                          <p:spTgt spid="7187"/>
                                        </p:tgtEl>
                                      </p:cBhvr>
                                    </p:animEffect>
                                  </p:childTnLst>
                                </p:cTn>
                              </p:par>
                              <p:par>
                                <p:cTn id="11" presetID="5" presetClass="entr" presetSubtype="10" fill="hold" nodeType="withEffect">
                                  <p:stCondLst>
                                    <p:cond delay="0"/>
                                  </p:stCondLst>
                                  <p:childTnLst>
                                    <p:set>
                                      <p:cBhvr>
                                        <p:cTn id="12" dur="1" fill="hold">
                                          <p:stCondLst>
                                            <p:cond delay="0"/>
                                          </p:stCondLst>
                                        </p:cTn>
                                        <p:tgtEl>
                                          <p:spTgt spid="7176"/>
                                        </p:tgtEl>
                                        <p:attrNameLst>
                                          <p:attrName>style.visibility</p:attrName>
                                        </p:attrNameLst>
                                      </p:cBhvr>
                                      <p:to>
                                        <p:strVal val="visible"/>
                                      </p:to>
                                    </p:set>
                                    <p:animEffect transition="in" filter="checkerboard(across)">
                                      <p:cBhvr>
                                        <p:cTn id="13" dur="500"/>
                                        <p:tgtEl>
                                          <p:spTgt spid="7176"/>
                                        </p:tgtEl>
                                      </p:cBhvr>
                                    </p:animEffect>
                                  </p:childTnLst>
                                </p:cTn>
                              </p:par>
                              <p:par>
                                <p:cTn id="14" presetID="5" presetClass="entr" presetSubtype="10" fill="hold" nodeType="withEffect">
                                  <p:stCondLst>
                                    <p:cond delay="0"/>
                                  </p:stCondLst>
                                  <p:childTnLst>
                                    <p:set>
                                      <p:cBhvr>
                                        <p:cTn id="15" dur="1" fill="hold">
                                          <p:stCondLst>
                                            <p:cond delay="0"/>
                                          </p:stCondLst>
                                        </p:cTn>
                                        <p:tgtEl>
                                          <p:spTgt spid="7180"/>
                                        </p:tgtEl>
                                        <p:attrNameLst>
                                          <p:attrName>style.visibility</p:attrName>
                                        </p:attrNameLst>
                                      </p:cBhvr>
                                      <p:to>
                                        <p:strVal val="visible"/>
                                      </p:to>
                                    </p:set>
                                    <p:animEffect transition="in" filter="checkerboard(across)">
                                      <p:cBhvr>
                                        <p:cTn id="16" dur="500"/>
                                        <p:tgtEl>
                                          <p:spTgt spid="7180"/>
                                        </p:tgtEl>
                                      </p:cBhvr>
                                    </p:animEffect>
                                  </p:childTnLst>
                                </p:cTn>
                              </p:par>
                              <p:par>
                                <p:cTn id="17" presetID="5" presetClass="entr" presetSubtype="10" fill="hold" nodeType="withEffect">
                                  <p:stCondLst>
                                    <p:cond delay="0"/>
                                  </p:stCondLst>
                                  <p:childTnLst>
                                    <p:set>
                                      <p:cBhvr>
                                        <p:cTn id="18" dur="1" fill="hold">
                                          <p:stCondLst>
                                            <p:cond delay="0"/>
                                          </p:stCondLst>
                                        </p:cTn>
                                        <p:tgtEl>
                                          <p:spTgt spid="7179"/>
                                        </p:tgtEl>
                                        <p:attrNameLst>
                                          <p:attrName>style.visibility</p:attrName>
                                        </p:attrNameLst>
                                      </p:cBhvr>
                                      <p:to>
                                        <p:strVal val="visible"/>
                                      </p:to>
                                    </p:set>
                                    <p:animEffect transition="in" filter="checkerboard(across)">
                                      <p:cBhvr>
                                        <p:cTn id="19" dur="500"/>
                                        <p:tgtEl>
                                          <p:spTgt spid="7179"/>
                                        </p:tgtEl>
                                      </p:cBhvr>
                                    </p:animEffect>
                                  </p:childTnLst>
                                </p:cTn>
                              </p:par>
                            </p:childTnLst>
                          </p:cTn>
                        </p:par>
                        <p:par>
                          <p:cTn id="20" fill="hold" nodeType="afterGroup">
                            <p:stCondLst>
                              <p:cond delay="500"/>
                            </p:stCondLst>
                            <p:childTnLst>
                              <p:par>
                                <p:cTn id="21" presetID="5" presetClass="entr" presetSubtype="10" fill="hold" grpId="0" nodeType="afterEffect">
                                  <p:stCondLst>
                                    <p:cond delay="0"/>
                                  </p:stCondLst>
                                  <p:childTnLst>
                                    <p:set>
                                      <p:cBhvr>
                                        <p:cTn id="22" dur="1" fill="hold">
                                          <p:stCondLst>
                                            <p:cond delay="0"/>
                                          </p:stCondLst>
                                        </p:cTn>
                                        <p:tgtEl>
                                          <p:spTgt spid="7181"/>
                                        </p:tgtEl>
                                        <p:attrNameLst>
                                          <p:attrName>style.visibility</p:attrName>
                                        </p:attrNameLst>
                                      </p:cBhvr>
                                      <p:to>
                                        <p:strVal val="visible"/>
                                      </p:to>
                                    </p:set>
                                    <p:animEffect transition="in" filter="checkerboard(across)">
                                      <p:cBhvr>
                                        <p:cTn id="23" dur="1000"/>
                                        <p:tgtEl>
                                          <p:spTgt spid="7181"/>
                                        </p:tgtEl>
                                      </p:cBhvr>
                                    </p:animEffect>
                                  </p:childTnLst>
                                </p:cTn>
                              </p:par>
                            </p:childTnLst>
                          </p:cTn>
                        </p:par>
                        <p:par>
                          <p:cTn id="24" fill="hold" nodeType="afterGroup">
                            <p:stCondLst>
                              <p:cond delay="1500"/>
                            </p:stCondLst>
                            <p:childTnLst>
                              <p:par>
                                <p:cTn id="25" presetID="5" presetClass="entr" presetSubtype="10" fill="hold" grpId="0" nodeType="afterEffect">
                                  <p:stCondLst>
                                    <p:cond delay="0"/>
                                  </p:stCondLst>
                                  <p:childTnLst>
                                    <p:set>
                                      <p:cBhvr>
                                        <p:cTn id="26" dur="1" fill="hold">
                                          <p:stCondLst>
                                            <p:cond delay="0"/>
                                          </p:stCondLst>
                                        </p:cTn>
                                        <p:tgtEl>
                                          <p:spTgt spid="7183"/>
                                        </p:tgtEl>
                                        <p:attrNameLst>
                                          <p:attrName>style.visibility</p:attrName>
                                        </p:attrNameLst>
                                      </p:cBhvr>
                                      <p:to>
                                        <p:strVal val="visible"/>
                                      </p:to>
                                    </p:set>
                                    <p:animEffect transition="in" filter="checkerboard(across)">
                                      <p:cBhvr>
                                        <p:cTn id="27" dur="1000"/>
                                        <p:tgtEl>
                                          <p:spTgt spid="7183"/>
                                        </p:tgtEl>
                                      </p:cBhvr>
                                    </p:animEffect>
                                  </p:childTnLst>
                                </p:cTn>
                              </p:par>
                            </p:childTnLst>
                          </p:cTn>
                        </p:par>
                        <p:par>
                          <p:cTn id="28" fill="hold" nodeType="afterGroup">
                            <p:stCondLst>
                              <p:cond delay="2500"/>
                            </p:stCondLst>
                            <p:childTnLst>
                              <p:par>
                                <p:cTn id="29" presetID="5" presetClass="entr" presetSubtype="10" fill="hold" grpId="0" nodeType="afterEffect">
                                  <p:stCondLst>
                                    <p:cond delay="0"/>
                                  </p:stCondLst>
                                  <p:childTnLst>
                                    <p:set>
                                      <p:cBhvr>
                                        <p:cTn id="30" dur="1" fill="hold">
                                          <p:stCondLst>
                                            <p:cond delay="0"/>
                                          </p:stCondLst>
                                        </p:cTn>
                                        <p:tgtEl>
                                          <p:spTgt spid="7184"/>
                                        </p:tgtEl>
                                        <p:attrNameLst>
                                          <p:attrName>style.visibility</p:attrName>
                                        </p:attrNameLst>
                                      </p:cBhvr>
                                      <p:to>
                                        <p:strVal val="visible"/>
                                      </p:to>
                                    </p:set>
                                    <p:animEffect transition="in" filter="checkerboard(across)">
                                      <p:cBhvr>
                                        <p:cTn id="31" dur="1000"/>
                                        <p:tgtEl>
                                          <p:spTgt spid="7184"/>
                                        </p:tgtEl>
                                      </p:cBhvr>
                                    </p:animEffect>
                                  </p:childTnLst>
                                </p:cTn>
                              </p:par>
                            </p:childTnLst>
                          </p:cTn>
                        </p:par>
                        <p:par>
                          <p:cTn id="32" fill="hold" nodeType="afterGroup">
                            <p:stCondLst>
                              <p:cond delay="3500"/>
                            </p:stCondLst>
                            <p:childTnLst>
                              <p:par>
                                <p:cTn id="33" presetID="5" presetClass="entr" presetSubtype="10" fill="hold" grpId="0" nodeType="afterEffect">
                                  <p:stCondLst>
                                    <p:cond delay="0"/>
                                  </p:stCondLst>
                                  <p:childTnLst>
                                    <p:set>
                                      <p:cBhvr>
                                        <p:cTn id="34" dur="1" fill="hold">
                                          <p:stCondLst>
                                            <p:cond delay="0"/>
                                          </p:stCondLst>
                                        </p:cTn>
                                        <p:tgtEl>
                                          <p:spTgt spid="7182"/>
                                        </p:tgtEl>
                                        <p:attrNameLst>
                                          <p:attrName>style.visibility</p:attrName>
                                        </p:attrNameLst>
                                      </p:cBhvr>
                                      <p:to>
                                        <p:strVal val="visible"/>
                                      </p:to>
                                    </p:set>
                                    <p:animEffect transition="in" filter="checkerboard(across)">
                                      <p:cBhvr>
                                        <p:cTn id="35" dur="1000"/>
                                        <p:tgtEl>
                                          <p:spTgt spid="7182"/>
                                        </p:tgtEl>
                                      </p:cBhvr>
                                    </p:animEffect>
                                  </p:childTnLst>
                                </p:cTn>
                              </p:par>
                            </p:childTnLst>
                          </p:cTn>
                        </p:par>
                        <p:par>
                          <p:cTn id="36" fill="hold" nodeType="afterGroup">
                            <p:stCondLst>
                              <p:cond delay="4500"/>
                            </p:stCondLst>
                            <p:childTnLst>
                              <p:par>
                                <p:cTn id="37" presetID="5" presetClass="entr" presetSubtype="10" fill="hold" grpId="0" nodeType="afterEffect">
                                  <p:stCondLst>
                                    <p:cond delay="0"/>
                                  </p:stCondLst>
                                  <p:childTnLst>
                                    <p:set>
                                      <p:cBhvr>
                                        <p:cTn id="38" dur="1" fill="hold">
                                          <p:stCondLst>
                                            <p:cond delay="0"/>
                                          </p:stCondLst>
                                        </p:cTn>
                                        <p:tgtEl>
                                          <p:spTgt spid="7185"/>
                                        </p:tgtEl>
                                        <p:attrNameLst>
                                          <p:attrName>style.visibility</p:attrName>
                                        </p:attrNameLst>
                                      </p:cBhvr>
                                      <p:to>
                                        <p:strVal val="visible"/>
                                      </p:to>
                                    </p:set>
                                    <p:animEffect transition="in" filter="checkerboard(across)">
                                      <p:cBhvr>
                                        <p:cTn id="39" dur="1000"/>
                                        <p:tgtEl>
                                          <p:spTgt spid="71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81" grpId="0"/>
      <p:bldP spid="7182" grpId="0"/>
      <p:bldP spid="7183" grpId="0"/>
      <p:bldP spid="7184" grpId="0"/>
      <p:bldP spid="718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p:cNvSpPr>
            <a:spLocks noChangeArrowheads="1"/>
          </p:cNvSpPr>
          <p:nvPr/>
        </p:nvSpPr>
        <p:spPr bwMode="auto">
          <a:xfrm>
            <a:off x="609600" y="-76200"/>
            <a:ext cx="8801100" cy="914400"/>
          </a:xfrm>
          <a:prstGeom prst="rect">
            <a:avLst/>
          </a:prstGeom>
          <a:noFill/>
          <a:ln w="9525">
            <a:noFill/>
            <a:miter lim="800000"/>
            <a:headEnd/>
            <a:tailEnd/>
          </a:ln>
        </p:spPr>
        <p:txBody>
          <a:bodyPr anchor="ctr"/>
          <a:lstStyle/>
          <a:p>
            <a:pPr algn="ctr"/>
            <a:r>
              <a:rPr lang="en-US" sz="2500" b="1">
                <a:solidFill>
                  <a:srgbClr val="FF4215"/>
                </a:solidFill>
              </a:rPr>
              <a:t/>
            </a:r>
            <a:br>
              <a:rPr lang="en-US" sz="2500" b="1">
                <a:solidFill>
                  <a:srgbClr val="FF4215"/>
                </a:solidFill>
              </a:rPr>
            </a:br>
            <a:r>
              <a:rPr lang="en-US" sz="2500" b="1" u="sng">
                <a:solidFill>
                  <a:srgbClr val="FF4215"/>
                </a:solidFill>
              </a:rPr>
              <a:t>Tập đọc </a:t>
            </a:r>
          </a:p>
        </p:txBody>
      </p:sp>
      <p:sp>
        <p:nvSpPr>
          <p:cNvPr id="8195" name="Rectangle 5"/>
          <p:cNvSpPr>
            <a:spLocks noChangeArrowheads="1"/>
          </p:cNvSpPr>
          <p:nvPr/>
        </p:nvSpPr>
        <p:spPr bwMode="auto">
          <a:xfrm>
            <a:off x="1423988" y="981075"/>
            <a:ext cx="7200900" cy="609600"/>
          </a:xfrm>
          <a:prstGeom prst="rect">
            <a:avLst/>
          </a:prstGeom>
          <a:noFill/>
          <a:ln w="9525">
            <a:noFill/>
            <a:miter lim="800000"/>
            <a:headEnd/>
            <a:tailEnd/>
          </a:ln>
        </p:spPr>
        <p:txBody>
          <a:bodyPr anchor="ctr"/>
          <a:lstStyle/>
          <a:p>
            <a:pPr algn="ctr"/>
            <a:r>
              <a:rPr lang="en-US" sz="3600" b="1">
                <a:solidFill>
                  <a:srgbClr val="0000CC"/>
                </a:solidFill>
              </a:rPr>
              <a:t>Người tìm đường lên các vì sao</a:t>
            </a:r>
          </a:p>
          <a:p>
            <a:pPr algn="ctr"/>
            <a:r>
              <a:rPr lang="en-US" sz="2000" b="1">
                <a:solidFill>
                  <a:srgbClr val="F22E00"/>
                </a:solidFill>
              </a:rPr>
              <a:t>                            Theo Lê nguyên Long – Phạm Ngọc Toàn</a:t>
            </a:r>
          </a:p>
        </p:txBody>
      </p:sp>
      <p:sp>
        <p:nvSpPr>
          <p:cNvPr id="8196" name="Rectangle 7"/>
          <p:cNvSpPr>
            <a:spLocks noChangeArrowheads="1"/>
          </p:cNvSpPr>
          <p:nvPr/>
        </p:nvSpPr>
        <p:spPr bwMode="auto">
          <a:xfrm>
            <a:off x="0" y="1628775"/>
            <a:ext cx="9983788" cy="1828800"/>
          </a:xfrm>
          <a:prstGeom prst="rect">
            <a:avLst/>
          </a:prstGeom>
          <a:noFill/>
          <a:ln w="9525">
            <a:noFill/>
            <a:miter lim="800000"/>
            <a:headEnd/>
            <a:tailEnd/>
          </a:ln>
        </p:spPr>
        <p:txBody>
          <a:bodyPr anchor="ctr"/>
          <a:lstStyle/>
          <a:p>
            <a:pPr>
              <a:spcBef>
                <a:spcPct val="10000"/>
              </a:spcBef>
              <a:spcAft>
                <a:spcPct val="10000"/>
              </a:spcAft>
            </a:pPr>
            <a:endParaRPr lang="en-US" sz="2200" b="1" i="1" u="sng">
              <a:solidFill>
                <a:srgbClr val="FF3300"/>
              </a:solidFill>
            </a:endParaRPr>
          </a:p>
        </p:txBody>
      </p:sp>
      <p:sp>
        <p:nvSpPr>
          <p:cNvPr id="66574" name="Text Box 14"/>
          <p:cNvSpPr txBox="1">
            <a:spLocks noChangeArrowheads="1"/>
          </p:cNvSpPr>
          <p:nvPr/>
        </p:nvSpPr>
        <p:spPr bwMode="auto">
          <a:xfrm>
            <a:off x="849313" y="2276475"/>
            <a:ext cx="8064500" cy="1384300"/>
          </a:xfrm>
          <a:prstGeom prst="rect">
            <a:avLst/>
          </a:prstGeom>
          <a:noFill/>
          <a:ln w="9525">
            <a:noFill/>
            <a:miter lim="800000"/>
            <a:headEnd/>
            <a:tailEnd/>
          </a:ln>
        </p:spPr>
        <p:txBody>
          <a:bodyPr>
            <a:spAutoFit/>
          </a:bodyPr>
          <a:lstStyle/>
          <a:p>
            <a:pPr>
              <a:spcBef>
                <a:spcPct val="50000"/>
              </a:spcBef>
            </a:pPr>
            <a:r>
              <a:rPr lang="en-US"/>
              <a:t>                       </a:t>
            </a:r>
            <a:r>
              <a:rPr lang="en-US" sz="2400" u="sng"/>
              <a:t>Câu hỏi thảo luận:</a:t>
            </a:r>
          </a:p>
          <a:p>
            <a:pPr>
              <a:spcBef>
                <a:spcPct val="50000"/>
              </a:spcBef>
            </a:pPr>
            <a:r>
              <a:rPr lang="en-US"/>
              <a:t>   </a:t>
            </a:r>
            <a:r>
              <a:rPr lang="en-US" sz="2400"/>
              <a:t>Em hãy nêu nguyên nhân chính giúp Xi – ôn – cốp – xki thành công là gì?</a:t>
            </a:r>
          </a:p>
        </p:txBody>
      </p:sp>
      <p:sp>
        <p:nvSpPr>
          <p:cNvPr id="66575" name="Text Box 15"/>
          <p:cNvSpPr txBox="1">
            <a:spLocks noChangeArrowheads="1"/>
          </p:cNvSpPr>
          <p:nvPr/>
        </p:nvSpPr>
        <p:spPr bwMode="auto">
          <a:xfrm>
            <a:off x="1352550" y="3716338"/>
            <a:ext cx="6913563" cy="1016000"/>
          </a:xfrm>
          <a:prstGeom prst="rect">
            <a:avLst/>
          </a:prstGeom>
          <a:noFill/>
          <a:ln w="9525">
            <a:noFill/>
            <a:miter lim="800000"/>
            <a:headEnd/>
            <a:tailEnd/>
          </a:ln>
        </p:spPr>
        <p:txBody>
          <a:bodyPr>
            <a:spAutoFit/>
          </a:bodyPr>
          <a:lstStyle/>
          <a:p>
            <a:pPr>
              <a:spcBef>
                <a:spcPct val="50000"/>
              </a:spcBef>
            </a:pPr>
            <a:r>
              <a:rPr lang="en-US" sz="2400"/>
              <a:t>- Ông có ước mơ đẹp: chinh phục các vì sao.</a:t>
            </a:r>
          </a:p>
          <a:p>
            <a:pPr>
              <a:spcBef>
                <a:spcPct val="50000"/>
              </a:spcBef>
            </a:pPr>
            <a:endParaRPr lang="en-US" sz="2400"/>
          </a:p>
        </p:txBody>
      </p:sp>
      <p:sp>
        <p:nvSpPr>
          <p:cNvPr id="66576" name="Text Box 16"/>
          <p:cNvSpPr txBox="1">
            <a:spLocks noChangeArrowheads="1"/>
          </p:cNvSpPr>
          <p:nvPr/>
        </p:nvSpPr>
        <p:spPr bwMode="auto">
          <a:xfrm>
            <a:off x="1352550" y="4221163"/>
            <a:ext cx="5111750" cy="1016000"/>
          </a:xfrm>
          <a:prstGeom prst="rect">
            <a:avLst/>
          </a:prstGeom>
          <a:noFill/>
          <a:ln w="9525">
            <a:noFill/>
            <a:miter lim="800000"/>
            <a:headEnd/>
            <a:tailEnd/>
          </a:ln>
        </p:spPr>
        <p:txBody>
          <a:bodyPr>
            <a:spAutoFit/>
          </a:bodyPr>
          <a:lstStyle/>
          <a:p>
            <a:pPr>
              <a:spcBef>
                <a:spcPct val="50000"/>
              </a:spcBef>
            </a:pPr>
            <a:r>
              <a:rPr lang="en-US" sz="2400"/>
              <a:t>- Ông là người giàu nghị lực.</a:t>
            </a:r>
          </a:p>
          <a:p>
            <a:pPr>
              <a:spcBef>
                <a:spcPct val="50000"/>
              </a:spcBef>
            </a:pPr>
            <a:endParaRPr lang="en-US" sz="2400"/>
          </a:p>
        </p:txBody>
      </p:sp>
      <p:sp>
        <p:nvSpPr>
          <p:cNvPr id="66577" name="Text Box 17"/>
          <p:cNvSpPr txBox="1">
            <a:spLocks noChangeArrowheads="1"/>
          </p:cNvSpPr>
          <p:nvPr/>
        </p:nvSpPr>
        <p:spPr bwMode="auto">
          <a:xfrm>
            <a:off x="1352550" y="4724400"/>
            <a:ext cx="6985000" cy="457200"/>
          </a:xfrm>
          <a:prstGeom prst="rect">
            <a:avLst/>
          </a:prstGeom>
          <a:noFill/>
          <a:ln w="9525">
            <a:noFill/>
            <a:miter lim="800000"/>
            <a:headEnd/>
            <a:tailEnd/>
          </a:ln>
        </p:spPr>
        <p:txBody>
          <a:bodyPr>
            <a:spAutoFit/>
          </a:bodyPr>
          <a:lstStyle/>
          <a:p>
            <a:pPr>
              <a:spcBef>
                <a:spcPct val="50000"/>
              </a:spcBef>
            </a:pPr>
            <a:r>
              <a:rPr lang="en-US" sz="2400"/>
              <a:t>- Ông là người có quyết tâm thực hiện ước mơ.</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6574"/>
                                        </p:tgtEl>
                                        <p:attrNameLst>
                                          <p:attrName>style.visibility</p:attrName>
                                        </p:attrNameLst>
                                      </p:cBhvr>
                                      <p:to>
                                        <p:strVal val="visible"/>
                                      </p:to>
                                    </p:set>
                                    <p:animEffect transition="in" filter="box(in)">
                                      <p:cBhvr>
                                        <p:cTn id="7" dur="1000"/>
                                        <p:tgtEl>
                                          <p:spTgt spid="6657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6575"/>
                                        </p:tgtEl>
                                        <p:attrNameLst>
                                          <p:attrName>style.visibility</p:attrName>
                                        </p:attrNameLst>
                                      </p:cBhvr>
                                      <p:to>
                                        <p:strVal val="visible"/>
                                      </p:to>
                                    </p:set>
                                    <p:animEffect transition="in" filter="box(in)">
                                      <p:cBhvr>
                                        <p:cTn id="12" dur="2000"/>
                                        <p:tgtEl>
                                          <p:spTgt spid="6657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66576">
                                            <p:txEl>
                                              <p:pRg st="0" end="0"/>
                                            </p:txEl>
                                          </p:spTgt>
                                        </p:tgtEl>
                                        <p:attrNameLst>
                                          <p:attrName>style.visibility</p:attrName>
                                        </p:attrNameLst>
                                      </p:cBhvr>
                                      <p:to>
                                        <p:strVal val="visible"/>
                                      </p:to>
                                    </p:set>
                                    <p:animEffect transition="in" filter="blinds(horizontal)">
                                      <p:cBhvr>
                                        <p:cTn id="17" dur="1000"/>
                                        <p:tgtEl>
                                          <p:spTgt spid="66576">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6577"/>
                                        </p:tgtEl>
                                        <p:attrNameLst>
                                          <p:attrName>style.visibility</p:attrName>
                                        </p:attrNameLst>
                                      </p:cBhvr>
                                      <p:to>
                                        <p:strVal val="visible"/>
                                      </p:to>
                                    </p:set>
                                    <p:animEffect transition="in" filter="blinds(horizontal)">
                                      <p:cBhvr>
                                        <p:cTn id="22" dur="1000"/>
                                        <p:tgtEl>
                                          <p:spTgt spid="665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74" grpId="0"/>
      <p:bldP spid="66575" grpId="0"/>
      <p:bldP spid="6657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4"/>
          <p:cNvSpPr>
            <a:spLocks noChangeArrowheads="1"/>
          </p:cNvSpPr>
          <p:nvPr/>
        </p:nvSpPr>
        <p:spPr bwMode="auto">
          <a:xfrm>
            <a:off x="609600" y="-76200"/>
            <a:ext cx="8801100" cy="914400"/>
          </a:xfrm>
          <a:prstGeom prst="rect">
            <a:avLst/>
          </a:prstGeom>
          <a:noFill/>
          <a:ln w="9525">
            <a:noFill/>
            <a:miter lim="800000"/>
            <a:headEnd/>
            <a:tailEnd/>
          </a:ln>
        </p:spPr>
        <p:txBody>
          <a:bodyPr anchor="ctr"/>
          <a:lstStyle/>
          <a:p>
            <a:pPr algn="ctr"/>
            <a:r>
              <a:rPr lang="en-US" sz="2500" b="1">
                <a:solidFill>
                  <a:srgbClr val="FF4215"/>
                </a:solidFill>
              </a:rPr>
              <a:t/>
            </a:r>
            <a:br>
              <a:rPr lang="en-US" sz="2500" b="1">
                <a:solidFill>
                  <a:srgbClr val="FF4215"/>
                </a:solidFill>
              </a:rPr>
            </a:br>
            <a:r>
              <a:rPr lang="en-US" sz="2500" b="1" u="sng">
                <a:solidFill>
                  <a:srgbClr val="FF4215"/>
                </a:solidFill>
              </a:rPr>
              <a:t>Tập đọc </a:t>
            </a:r>
          </a:p>
        </p:txBody>
      </p:sp>
      <p:sp>
        <p:nvSpPr>
          <p:cNvPr id="9219" name="Rectangle 5"/>
          <p:cNvSpPr>
            <a:spLocks noChangeArrowheads="1"/>
          </p:cNvSpPr>
          <p:nvPr/>
        </p:nvSpPr>
        <p:spPr bwMode="auto">
          <a:xfrm>
            <a:off x="1423988" y="981075"/>
            <a:ext cx="7200900" cy="609600"/>
          </a:xfrm>
          <a:prstGeom prst="rect">
            <a:avLst/>
          </a:prstGeom>
          <a:noFill/>
          <a:ln w="9525">
            <a:noFill/>
            <a:miter lim="800000"/>
            <a:headEnd/>
            <a:tailEnd/>
          </a:ln>
        </p:spPr>
        <p:txBody>
          <a:bodyPr anchor="ctr"/>
          <a:lstStyle/>
          <a:p>
            <a:pPr algn="ctr"/>
            <a:r>
              <a:rPr lang="en-US" sz="3600" b="1">
                <a:solidFill>
                  <a:srgbClr val="0000CC"/>
                </a:solidFill>
              </a:rPr>
              <a:t>Người tìm đường lên các vì sao</a:t>
            </a:r>
          </a:p>
          <a:p>
            <a:pPr algn="ctr"/>
            <a:r>
              <a:rPr lang="en-US" sz="2000" b="1">
                <a:solidFill>
                  <a:srgbClr val="F22E00"/>
                </a:solidFill>
              </a:rPr>
              <a:t>                            Theo Lê nguyên Long – Phạm Ngọc Toàn</a:t>
            </a:r>
          </a:p>
        </p:txBody>
      </p:sp>
      <p:sp>
        <p:nvSpPr>
          <p:cNvPr id="9220" name="Text Box 4"/>
          <p:cNvSpPr txBox="1">
            <a:spLocks noChangeArrowheads="1"/>
          </p:cNvSpPr>
          <p:nvPr/>
        </p:nvSpPr>
        <p:spPr bwMode="auto">
          <a:xfrm>
            <a:off x="0" y="1773238"/>
            <a:ext cx="9906000" cy="457200"/>
          </a:xfrm>
          <a:prstGeom prst="rect">
            <a:avLst/>
          </a:prstGeom>
          <a:noFill/>
          <a:ln w="9525">
            <a:noFill/>
            <a:miter lim="800000"/>
            <a:headEnd/>
            <a:tailEnd/>
          </a:ln>
        </p:spPr>
        <p:txBody>
          <a:bodyPr>
            <a:spAutoFit/>
          </a:bodyPr>
          <a:lstStyle/>
          <a:p>
            <a:pPr>
              <a:spcBef>
                <a:spcPct val="50000"/>
              </a:spcBef>
            </a:pPr>
            <a:r>
              <a:rPr lang="en-US" sz="2400" b="1" u="sng">
                <a:solidFill>
                  <a:srgbClr val="FF3300"/>
                </a:solidFill>
              </a:rPr>
              <a:t>Nội dung</a:t>
            </a:r>
            <a:r>
              <a:rPr lang="en-US" sz="2400" b="1">
                <a:solidFill>
                  <a:srgbClr val="FF3300"/>
                </a:solidFill>
              </a:rPr>
              <a:t>:</a:t>
            </a:r>
          </a:p>
        </p:txBody>
      </p:sp>
      <p:sp>
        <p:nvSpPr>
          <p:cNvPr id="9221" name="Rectangle 7"/>
          <p:cNvSpPr>
            <a:spLocks noChangeArrowheads="1"/>
          </p:cNvSpPr>
          <p:nvPr/>
        </p:nvSpPr>
        <p:spPr bwMode="auto">
          <a:xfrm>
            <a:off x="111125" y="1595438"/>
            <a:ext cx="9983788" cy="1828800"/>
          </a:xfrm>
          <a:prstGeom prst="rect">
            <a:avLst/>
          </a:prstGeom>
          <a:noFill/>
          <a:ln w="9525">
            <a:noFill/>
            <a:miter lim="800000"/>
            <a:headEnd/>
            <a:tailEnd/>
          </a:ln>
        </p:spPr>
        <p:txBody>
          <a:bodyPr anchor="ctr"/>
          <a:lstStyle/>
          <a:p>
            <a:pPr>
              <a:spcBef>
                <a:spcPct val="10000"/>
              </a:spcBef>
              <a:spcAft>
                <a:spcPct val="10000"/>
              </a:spcAft>
            </a:pPr>
            <a:endParaRPr lang="en-US" sz="2200" b="1" i="1" u="sng">
              <a:solidFill>
                <a:srgbClr val="FF3300"/>
              </a:solidFill>
            </a:endParaRPr>
          </a:p>
        </p:txBody>
      </p:sp>
      <p:sp>
        <p:nvSpPr>
          <p:cNvPr id="9222" name="Text Box 6"/>
          <p:cNvSpPr txBox="1">
            <a:spLocks noChangeArrowheads="1"/>
          </p:cNvSpPr>
          <p:nvPr/>
        </p:nvSpPr>
        <p:spPr bwMode="auto">
          <a:xfrm>
            <a:off x="273050" y="3141663"/>
            <a:ext cx="2735263" cy="366712"/>
          </a:xfrm>
          <a:prstGeom prst="rect">
            <a:avLst/>
          </a:prstGeom>
          <a:noFill/>
          <a:ln w="9525">
            <a:noFill/>
            <a:miter lim="800000"/>
            <a:headEnd/>
            <a:tailEnd/>
          </a:ln>
        </p:spPr>
        <p:txBody>
          <a:bodyPr>
            <a:spAutoFit/>
          </a:bodyPr>
          <a:lstStyle/>
          <a:p>
            <a:pPr>
              <a:spcBef>
                <a:spcPct val="50000"/>
              </a:spcBef>
            </a:pPr>
            <a:r>
              <a:rPr lang="en-US" u="sng">
                <a:solidFill>
                  <a:srgbClr val="FF3D01"/>
                </a:solidFill>
              </a:rPr>
              <a:t>Luyện đọc đúng</a:t>
            </a:r>
            <a:r>
              <a:rPr lang="en-US">
                <a:solidFill>
                  <a:srgbClr val="FF3D01"/>
                </a:solidFill>
              </a:rPr>
              <a:t>:</a:t>
            </a:r>
          </a:p>
        </p:txBody>
      </p:sp>
      <p:sp>
        <p:nvSpPr>
          <p:cNvPr id="9223" name="Text Box 7"/>
          <p:cNvSpPr txBox="1">
            <a:spLocks noChangeArrowheads="1"/>
          </p:cNvSpPr>
          <p:nvPr/>
        </p:nvSpPr>
        <p:spPr bwMode="auto">
          <a:xfrm>
            <a:off x="344488" y="3573463"/>
            <a:ext cx="2017712" cy="366712"/>
          </a:xfrm>
          <a:prstGeom prst="rect">
            <a:avLst/>
          </a:prstGeom>
          <a:noFill/>
          <a:ln w="9525">
            <a:noFill/>
            <a:miter lim="800000"/>
            <a:headEnd/>
            <a:tailEnd/>
          </a:ln>
        </p:spPr>
        <p:txBody>
          <a:bodyPr>
            <a:spAutoFit/>
          </a:bodyPr>
          <a:lstStyle/>
          <a:p>
            <a:pPr>
              <a:spcBef>
                <a:spcPct val="50000"/>
              </a:spcBef>
            </a:pPr>
            <a:r>
              <a:rPr lang="en-US">
                <a:solidFill>
                  <a:srgbClr val="0000CC"/>
                </a:solidFill>
              </a:rPr>
              <a:t>- Xi –ôn- c</a:t>
            </a:r>
            <a:r>
              <a:rPr lang="en-US">
                <a:solidFill>
                  <a:srgbClr val="F22E00"/>
                </a:solidFill>
              </a:rPr>
              <a:t>ốp</a:t>
            </a:r>
            <a:r>
              <a:rPr lang="en-US">
                <a:solidFill>
                  <a:srgbClr val="0000CC"/>
                </a:solidFill>
              </a:rPr>
              <a:t> - </a:t>
            </a:r>
            <a:r>
              <a:rPr lang="en-US">
                <a:solidFill>
                  <a:srgbClr val="F22E00"/>
                </a:solidFill>
              </a:rPr>
              <a:t>xki</a:t>
            </a:r>
          </a:p>
        </p:txBody>
      </p:sp>
      <p:sp>
        <p:nvSpPr>
          <p:cNvPr id="9224" name="Text Box 8"/>
          <p:cNvSpPr txBox="1">
            <a:spLocks noChangeArrowheads="1"/>
          </p:cNvSpPr>
          <p:nvPr/>
        </p:nvSpPr>
        <p:spPr bwMode="auto">
          <a:xfrm>
            <a:off x="344488" y="3860800"/>
            <a:ext cx="1800225" cy="366713"/>
          </a:xfrm>
          <a:prstGeom prst="rect">
            <a:avLst/>
          </a:prstGeom>
          <a:noFill/>
          <a:ln w="9525">
            <a:noFill/>
            <a:miter lim="800000"/>
            <a:headEnd/>
            <a:tailEnd/>
          </a:ln>
        </p:spPr>
        <p:txBody>
          <a:bodyPr>
            <a:spAutoFit/>
          </a:bodyPr>
          <a:lstStyle/>
          <a:p>
            <a:pPr>
              <a:spcBef>
                <a:spcPct val="50000"/>
              </a:spcBef>
            </a:pPr>
            <a:r>
              <a:rPr lang="en-US">
                <a:solidFill>
                  <a:srgbClr val="0000CC"/>
                </a:solidFill>
              </a:rPr>
              <a:t>- thí ngh</a:t>
            </a:r>
            <a:r>
              <a:rPr lang="en-US">
                <a:solidFill>
                  <a:srgbClr val="F22E00"/>
                </a:solidFill>
              </a:rPr>
              <a:t>iệm</a:t>
            </a:r>
          </a:p>
        </p:txBody>
      </p:sp>
      <p:sp>
        <p:nvSpPr>
          <p:cNvPr id="9225" name="Text Box 9"/>
          <p:cNvSpPr txBox="1">
            <a:spLocks noChangeArrowheads="1"/>
          </p:cNvSpPr>
          <p:nvPr/>
        </p:nvSpPr>
        <p:spPr bwMode="auto">
          <a:xfrm>
            <a:off x="344488" y="4149725"/>
            <a:ext cx="1944687" cy="366713"/>
          </a:xfrm>
          <a:prstGeom prst="rect">
            <a:avLst/>
          </a:prstGeom>
          <a:noFill/>
          <a:ln w="9525">
            <a:noFill/>
            <a:miter lim="800000"/>
            <a:headEnd/>
            <a:tailEnd/>
          </a:ln>
        </p:spPr>
        <p:txBody>
          <a:bodyPr>
            <a:spAutoFit/>
          </a:bodyPr>
          <a:lstStyle/>
          <a:p>
            <a:pPr>
              <a:spcBef>
                <a:spcPct val="50000"/>
              </a:spcBef>
            </a:pPr>
            <a:r>
              <a:rPr lang="en-US">
                <a:solidFill>
                  <a:srgbClr val="0000CC"/>
                </a:solidFill>
              </a:rPr>
              <a:t>- hàng trăm l</a:t>
            </a:r>
            <a:r>
              <a:rPr lang="en-US">
                <a:solidFill>
                  <a:srgbClr val="F22E00"/>
                </a:solidFill>
              </a:rPr>
              <a:t>ần</a:t>
            </a:r>
          </a:p>
        </p:txBody>
      </p:sp>
      <p:sp>
        <p:nvSpPr>
          <p:cNvPr id="9226" name="Text Box 11"/>
          <p:cNvSpPr txBox="1">
            <a:spLocks noChangeArrowheads="1"/>
          </p:cNvSpPr>
          <p:nvPr/>
        </p:nvSpPr>
        <p:spPr bwMode="auto">
          <a:xfrm>
            <a:off x="4448175" y="3141663"/>
            <a:ext cx="2520950" cy="366712"/>
          </a:xfrm>
          <a:prstGeom prst="rect">
            <a:avLst/>
          </a:prstGeom>
          <a:noFill/>
          <a:ln w="9525">
            <a:noFill/>
            <a:miter lim="800000"/>
            <a:headEnd/>
            <a:tailEnd/>
          </a:ln>
        </p:spPr>
        <p:txBody>
          <a:bodyPr>
            <a:spAutoFit/>
          </a:bodyPr>
          <a:lstStyle/>
          <a:p>
            <a:pPr>
              <a:spcBef>
                <a:spcPct val="50000"/>
              </a:spcBef>
            </a:pPr>
            <a:r>
              <a:rPr lang="en-US" u="sng">
                <a:solidFill>
                  <a:srgbClr val="FF3D01"/>
                </a:solidFill>
              </a:rPr>
              <a:t>Tìm hiểu bài</a:t>
            </a:r>
          </a:p>
        </p:txBody>
      </p:sp>
      <p:sp>
        <p:nvSpPr>
          <p:cNvPr id="9227" name="Text Box 12"/>
          <p:cNvSpPr txBox="1">
            <a:spLocks noChangeArrowheads="1"/>
          </p:cNvSpPr>
          <p:nvPr/>
        </p:nvSpPr>
        <p:spPr bwMode="auto">
          <a:xfrm>
            <a:off x="3873500" y="3500438"/>
            <a:ext cx="4103688" cy="366712"/>
          </a:xfrm>
          <a:prstGeom prst="rect">
            <a:avLst/>
          </a:prstGeom>
          <a:noFill/>
          <a:ln w="9525">
            <a:noFill/>
            <a:miter lim="800000"/>
            <a:headEnd/>
            <a:tailEnd/>
          </a:ln>
        </p:spPr>
        <p:txBody>
          <a:bodyPr>
            <a:spAutoFit/>
          </a:bodyPr>
          <a:lstStyle/>
          <a:p>
            <a:pPr>
              <a:spcBef>
                <a:spcPct val="50000"/>
              </a:spcBef>
            </a:pPr>
            <a:r>
              <a:rPr lang="en-US">
                <a:solidFill>
                  <a:srgbClr val="0000CC"/>
                </a:solidFill>
              </a:rPr>
              <a:t>- Ước mơ được bay lên bầu trời</a:t>
            </a:r>
          </a:p>
        </p:txBody>
      </p:sp>
      <p:sp>
        <p:nvSpPr>
          <p:cNvPr id="9228" name="Text Box 13"/>
          <p:cNvSpPr txBox="1">
            <a:spLocks noChangeArrowheads="1"/>
          </p:cNvSpPr>
          <p:nvPr/>
        </p:nvSpPr>
        <p:spPr bwMode="auto">
          <a:xfrm>
            <a:off x="3873500" y="3789363"/>
            <a:ext cx="4608513" cy="2017712"/>
          </a:xfrm>
          <a:prstGeom prst="rect">
            <a:avLst/>
          </a:prstGeom>
          <a:noFill/>
          <a:ln w="9525">
            <a:noFill/>
            <a:miter lim="800000"/>
            <a:headEnd/>
            <a:tailEnd/>
          </a:ln>
        </p:spPr>
        <p:txBody>
          <a:bodyPr>
            <a:spAutoFit/>
          </a:bodyPr>
          <a:lstStyle/>
          <a:p>
            <a:pPr>
              <a:spcBef>
                <a:spcPct val="50000"/>
              </a:spcBef>
            </a:pPr>
            <a:r>
              <a:rPr lang="en-US">
                <a:solidFill>
                  <a:srgbClr val="0000CC"/>
                </a:solidFill>
              </a:rPr>
              <a:t>- Những chi tiết:</a:t>
            </a:r>
          </a:p>
          <a:p>
            <a:pPr>
              <a:spcBef>
                <a:spcPct val="50000"/>
              </a:spcBef>
            </a:pPr>
            <a:r>
              <a:rPr lang="en-US">
                <a:solidFill>
                  <a:srgbClr val="0000CC"/>
                </a:solidFill>
              </a:rPr>
              <a:t>+Ông sống rất kham khổ.</a:t>
            </a:r>
          </a:p>
          <a:p>
            <a:pPr>
              <a:spcBef>
                <a:spcPct val="50000"/>
              </a:spcBef>
            </a:pPr>
            <a:r>
              <a:rPr lang="en-US">
                <a:solidFill>
                  <a:srgbClr val="0000CC"/>
                </a:solidFill>
              </a:rPr>
              <a:t>+Quanh năm ăn bánh mì </a:t>
            </a:r>
            <a:r>
              <a:rPr lang="en-US">
                <a:solidFill>
                  <a:srgbClr val="FF3D01"/>
                </a:solidFill>
              </a:rPr>
              <a:t>suông</a:t>
            </a:r>
            <a:r>
              <a:rPr lang="en-US">
                <a:solidFill>
                  <a:srgbClr val="0000CC"/>
                </a:solidFill>
              </a:rPr>
              <a:t>.</a:t>
            </a:r>
          </a:p>
          <a:p>
            <a:pPr>
              <a:spcBef>
                <a:spcPct val="50000"/>
              </a:spcBef>
            </a:pPr>
            <a:r>
              <a:rPr lang="en-US">
                <a:solidFill>
                  <a:srgbClr val="0000CC"/>
                </a:solidFill>
              </a:rPr>
              <a:t>+</a:t>
            </a:r>
            <a:r>
              <a:rPr lang="en-US">
                <a:solidFill>
                  <a:srgbClr val="FF3D01"/>
                </a:solidFill>
              </a:rPr>
              <a:t>Sa hoàng</a:t>
            </a:r>
            <a:r>
              <a:rPr lang="en-US">
                <a:solidFill>
                  <a:srgbClr val="0000CC"/>
                </a:solidFill>
              </a:rPr>
              <a:t> (vua) không ủng hộ.</a:t>
            </a:r>
          </a:p>
          <a:p>
            <a:pPr>
              <a:spcBef>
                <a:spcPct val="50000"/>
              </a:spcBef>
            </a:pPr>
            <a:r>
              <a:rPr lang="en-US">
                <a:solidFill>
                  <a:srgbClr val="0000CC"/>
                </a:solidFill>
              </a:rPr>
              <a:t>+Ông không nản chí, kiên trì nghiên cứu,…</a:t>
            </a:r>
          </a:p>
        </p:txBody>
      </p:sp>
      <p:sp>
        <p:nvSpPr>
          <p:cNvPr id="9229" name="Line 14"/>
          <p:cNvSpPr>
            <a:spLocks noChangeShapeType="1"/>
          </p:cNvSpPr>
          <p:nvPr/>
        </p:nvSpPr>
        <p:spPr bwMode="auto">
          <a:xfrm>
            <a:off x="3513138" y="3357563"/>
            <a:ext cx="0" cy="2592387"/>
          </a:xfrm>
          <a:prstGeom prst="line">
            <a:avLst/>
          </a:prstGeom>
          <a:noFill/>
          <a:ln w="9525">
            <a:solidFill>
              <a:schemeClr val="tx1"/>
            </a:solidFill>
            <a:round/>
            <a:headEnd/>
            <a:tailEnd/>
          </a:ln>
        </p:spPr>
        <p:txBody>
          <a:bodyPr/>
          <a:lstStyle/>
          <a:p>
            <a:endParaRPr lang="en-US"/>
          </a:p>
        </p:txBody>
      </p:sp>
      <p:sp>
        <p:nvSpPr>
          <p:cNvPr id="9230" name="Text Box 15"/>
          <p:cNvSpPr txBox="1">
            <a:spLocks noChangeArrowheads="1"/>
          </p:cNvSpPr>
          <p:nvPr/>
        </p:nvSpPr>
        <p:spPr bwMode="auto">
          <a:xfrm>
            <a:off x="1639888" y="2060575"/>
            <a:ext cx="6769100" cy="366713"/>
          </a:xfrm>
          <a:prstGeom prst="rect">
            <a:avLst/>
          </a:prstGeom>
          <a:noFill/>
          <a:ln w="9525">
            <a:noFill/>
            <a:miter lim="800000"/>
            <a:headEnd/>
            <a:tailEnd/>
          </a:ln>
        </p:spPr>
        <p:txBody>
          <a:bodyPr>
            <a:spAutoFit/>
          </a:bodyPr>
          <a:lstStyle/>
          <a:p>
            <a:pPr>
              <a:spcBef>
                <a:spcPct val="50000"/>
              </a:spcBef>
            </a:pPr>
            <a:endParaRPr lang="en-US"/>
          </a:p>
        </p:txBody>
      </p:sp>
      <p:sp>
        <p:nvSpPr>
          <p:cNvPr id="67600" name="Text Box 16"/>
          <p:cNvSpPr txBox="1">
            <a:spLocks noChangeArrowheads="1"/>
          </p:cNvSpPr>
          <p:nvPr/>
        </p:nvSpPr>
        <p:spPr bwMode="auto">
          <a:xfrm>
            <a:off x="1568450" y="1844675"/>
            <a:ext cx="7200900" cy="915988"/>
          </a:xfrm>
          <a:prstGeom prst="rect">
            <a:avLst/>
          </a:prstGeom>
          <a:noFill/>
          <a:ln w="9525">
            <a:noFill/>
            <a:miter lim="800000"/>
            <a:headEnd/>
            <a:tailEnd/>
          </a:ln>
        </p:spPr>
        <p:txBody>
          <a:bodyPr>
            <a:spAutoFit/>
          </a:bodyPr>
          <a:lstStyle/>
          <a:p>
            <a:pPr>
              <a:spcBef>
                <a:spcPct val="50000"/>
              </a:spcBef>
            </a:pPr>
            <a:r>
              <a:rPr lang="en-US"/>
              <a:t>  </a:t>
            </a:r>
            <a:r>
              <a:rPr lang="en-US">
                <a:solidFill>
                  <a:srgbClr val="F22E00"/>
                </a:solidFill>
              </a:rPr>
              <a:t>Ca ngợi nhà khoa học vĩ đại Xi-ô-cốp-xki nhờ khổ công nghiên cứu kiên trì, bền bỉ suốt 40 năm, đã thực hiện thành công mơ ước tìm đường lên các vì sao.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7600"/>
                                        </p:tgtEl>
                                        <p:attrNameLst>
                                          <p:attrName>style.visibility</p:attrName>
                                        </p:attrNameLst>
                                      </p:cBhvr>
                                      <p:to>
                                        <p:strVal val="visible"/>
                                      </p:to>
                                    </p:set>
                                    <p:animEffect transition="in" filter="blinds(horizontal)">
                                      <p:cBhvr>
                                        <p:cTn id="7" dur="500"/>
                                        <p:tgtEl>
                                          <p:spTgt spid="676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60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41" name="Picture 5" descr="phamtuan1xm6"/>
          <p:cNvPicPr>
            <a:picLocks noChangeAspect="1" noChangeArrowheads="1"/>
          </p:cNvPicPr>
          <p:nvPr/>
        </p:nvPicPr>
        <p:blipFill>
          <a:blip r:embed="rId2"/>
          <a:srcRect/>
          <a:stretch>
            <a:fillRect/>
          </a:stretch>
        </p:blipFill>
        <p:spPr bwMode="auto">
          <a:xfrm>
            <a:off x="5457825" y="549275"/>
            <a:ext cx="4033838" cy="4913313"/>
          </a:xfrm>
          <a:prstGeom prst="rect">
            <a:avLst/>
          </a:prstGeom>
          <a:noFill/>
          <a:ln w="9525">
            <a:noFill/>
            <a:miter lim="800000"/>
            <a:headEnd/>
            <a:tailEnd/>
          </a:ln>
        </p:spPr>
      </p:pic>
      <p:sp>
        <p:nvSpPr>
          <p:cNvPr id="65542" name="Text Box 6"/>
          <p:cNvSpPr txBox="1">
            <a:spLocks noChangeArrowheads="1"/>
          </p:cNvSpPr>
          <p:nvPr/>
        </p:nvSpPr>
        <p:spPr bwMode="auto">
          <a:xfrm>
            <a:off x="1281113" y="5661025"/>
            <a:ext cx="3095625" cy="641350"/>
          </a:xfrm>
          <a:prstGeom prst="rect">
            <a:avLst/>
          </a:prstGeom>
          <a:noFill/>
          <a:ln w="9525">
            <a:noFill/>
            <a:miter lim="800000"/>
            <a:headEnd/>
            <a:tailEnd/>
          </a:ln>
        </p:spPr>
        <p:txBody>
          <a:bodyPr>
            <a:spAutoFit/>
          </a:bodyPr>
          <a:lstStyle/>
          <a:p>
            <a:pPr>
              <a:spcBef>
                <a:spcPct val="50000"/>
              </a:spcBef>
            </a:pPr>
            <a:r>
              <a:rPr lang="en-US"/>
              <a:t>H1: Anh hùng Phạm Tuân và Đại tá Gorơbatccô</a:t>
            </a:r>
          </a:p>
        </p:txBody>
      </p:sp>
      <p:sp>
        <p:nvSpPr>
          <p:cNvPr id="65544" name="Text Box 8"/>
          <p:cNvSpPr txBox="1">
            <a:spLocks noChangeArrowheads="1"/>
          </p:cNvSpPr>
          <p:nvPr/>
        </p:nvSpPr>
        <p:spPr bwMode="auto">
          <a:xfrm>
            <a:off x="5889625" y="5661025"/>
            <a:ext cx="3167063" cy="366713"/>
          </a:xfrm>
          <a:prstGeom prst="rect">
            <a:avLst/>
          </a:prstGeom>
          <a:noFill/>
          <a:ln w="9525">
            <a:noFill/>
            <a:miter lim="800000"/>
            <a:headEnd/>
            <a:tailEnd/>
          </a:ln>
        </p:spPr>
        <p:txBody>
          <a:bodyPr>
            <a:spAutoFit/>
          </a:bodyPr>
          <a:lstStyle/>
          <a:p>
            <a:pPr>
              <a:spcBef>
                <a:spcPct val="50000"/>
              </a:spcBef>
            </a:pPr>
            <a:r>
              <a:rPr lang="en-US"/>
              <a:t>H2: Anh hùng Phạm Tuân</a:t>
            </a:r>
          </a:p>
        </p:txBody>
      </p:sp>
      <p:pic>
        <p:nvPicPr>
          <p:cNvPr id="65547" name="Picture 11" descr="du hanh VIÊT NAM"/>
          <p:cNvPicPr>
            <a:picLocks noChangeAspect="1" noChangeArrowheads="1"/>
          </p:cNvPicPr>
          <p:nvPr/>
        </p:nvPicPr>
        <p:blipFill>
          <a:blip r:embed="rId3"/>
          <a:srcRect/>
          <a:stretch>
            <a:fillRect/>
          </a:stretch>
        </p:blipFill>
        <p:spPr bwMode="auto">
          <a:xfrm>
            <a:off x="1136650" y="549275"/>
            <a:ext cx="4097338" cy="48244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65547"/>
                                        </p:tgtEl>
                                        <p:attrNameLst>
                                          <p:attrName>style.visibility</p:attrName>
                                        </p:attrNameLst>
                                      </p:cBhvr>
                                      <p:to>
                                        <p:strVal val="visible"/>
                                      </p:to>
                                    </p:set>
                                    <p:animEffect transition="in" filter="checkerboard(across)">
                                      <p:cBhvr>
                                        <p:cTn id="7" dur="1000"/>
                                        <p:tgtEl>
                                          <p:spTgt spid="65547"/>
                                        </p:tgtEl>
                                      </p:cBhvr>
                                    </p:animEffect>
                                  </p:childTnLst>
                                </p:cTn>
                              </p:par>
                            </p:childTnLst>
                          </p:cTn>
                        </p:par>
                        <p:par>
                          <p:cTn id="8" fill="hold" nodeType="afterGroup">
                            <p:stCondLst>
                              <p:cond delay="1000"/>
                            </p:stCondLst>
                            <p:childTnLst>
                              <p:par>
                                <p:cTn id="9" presetID="5" presetClass="entr" presetSubtype="10" fill="hold" nodeType="afterEffect">
                                  <p:stCondLst>
                                    <p:cond delay="0"/>
                                  </p:stCondLst>
                                  <p:childTnLst>
                                    <p:set>
                                      <p:cBhvr>
                                        <p:cTn id="10" dur="1" fill="hold">
                                          <p:stCondLst>
                                            <p:cond delay="0"/>
                                          </p:stCondLst>
                                        </p:cTn>
                                        <p:tgtEl>
                                          <p:spTgt spid="65541"/>
                                        </p:tgtEl>
                                        <p:attrNameLst>
                                          <p:attrName>style.visibility</p:attrName>
                                        </p:attrNameLst>
                                      </p:cBhvr>
                                      <p:to>
                                        <p:strVal val="visible"/>
                                      </p:to>
                                    </p:set>
                                    <p:animEffect transition="in" filter="checkerboard(across)">
                                      <p:cBhvr>
                                        <p:cTn id="11" dur="1000"/>
                                        <p:tgtEl>
                                          <p:spTgt spid="65541"/>
                                        </p:tgtEl>
                                      </p:cBhvr>
                                    </p:animEffect>
                                  </p:childTnLst>
                                </p:cTn>
                              </p:par>
                            </p:childTnLst>
                          </p:cTn>
                        </p:par>
                        <p:par>
                          <p:cTn id="12" fill="hold" nodeType="afterGroup">
                            <p:stCondLst>
                              <p:cond delay="2000"/>
                            </p:stCondLst>
                            <p:childTnLst>
                              <p:par>
                                <p:cTn id="13" presetID="5" presetClass="entr" presetSubtype="10" fill="hold" grpId="0" nodeType="afterEffect">
                                  <p:stCondLst>
                                    <p:cond delay="0"/>
                                  </p:stCondLst>
                                  <p:childTnLst>
                                    <p:set>
                                      <p:cBhvr>
                                        <p:cTn id="14" dur="1" fill="hold">
                                          <p:stCondLst>
                                            <p:cond delay="0"/>
                                          </p:stCondLst>
                                        </p:cTn>
                                        <p:tgtEl>
                                          <p:spTgt spid="65542"/>
                                        </p:tgtEl>
                                        <p:attrNameLst>
                                          <p:attrName>style.visibility</p:attrName>
                                        </p:attrNameLst>
                                      </p:cBhvr>
                                      <p:to>
                                        <p:strVal val="visible"/>
                                      </p:to>
                                    </p:set>
                                    <p:animEffect transition="in" filter="checkerboard(across)">
                                      <p:cBhvr>
                                        <p:cTn id="15" dur="1000"/>
                                        <p:tgtEl>
                                          <p:spTgt spid="65542"/>
                                        </p:tgtEl>
                                      </p:cBhvr>
                                    </p:animEffect>
                                  </p:childTnLst>
                                </p:cTn>
                              </p:par>
                            </p:childTnLst>
                          </p:cTn>
                        </p:par>
                        <p:par>
                          <p:cTn id="16" fill="hold" nodeType="afterGroup">
                            <p:stCondLst>
                              <p:cond delay="3000"/>
                            </p:stCondLst>
                            <p:childTnLst>
                              <p:par>
                                <p:cTn id="17" presetID="5" presetClass="entr" presetSubtype="10" fill="hold" grpId="0" nodeType="afterEffect">
                                  <p:stCondLst>
                                    <p:cond delay="0"/>
                                  </p:stCondLst>
                                  <p:childTnLst>
                                    <p:set>
                                      <p:cBhvr>
                                        <p:cTn id="18" dur="1" fill="hold">
                                          <p:stCondLst>
                                            <p:cond delay="0"/>
                                          </p:stCondLst>
                                        </p:cTn>
                                        <p:tgtEl>
                                          <p:spTgt spid="65544"/>
                                        </p:tgtEl>
                                        <p:attrNameLst>
                                          <p:attrName>style.visibility</p:attrName>
                                        </p:attrNameLst>
                                      </p:cBhvr>
                                      <p:to>
                                        <p:strVal val="visible"/>
                                      </p:to>
                                    </p:set>
                                    <p:animEffect transition="in" filter="checkerboard(across)">
                                      <p:cBhvr>
                                        <p:cTn id="19" dur="1000"/>
                                        <p:tgtEl>
                                          <p:spTgt spid="655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42" grpId="0"/>
      <p:bldP spid="6554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8" name="Picture 4" descr="gđ PT"/>
          <p:cNvPicPr>
            <a:picLocks noChangeAspect="1" noChangeArrowheads="1"/>
          </p:cNvPicPr>
          <p:nvPr/>
        </p:nvPicPr>
        <p:blipFill>
          <a:blip r:embed="rId2"/>
          <a:srcRect/>
          <a:stretch>
            <a:fillRect/>
          </a:stretch>
        </p:blipFill>
        <p:spPr bwMode="auto">
          <a:xfrm>
            <a:off x="200025" y="0"/>
            <a:ext cx="9561513" cy="5589588"/>
          </a:xfrm>
          <a:prstGeom prst="rect">
            <a:avLst/>
          </a:prstGeom>
          <a:noFill/>
          <a:ln w="9525">
            <a:noFill/>
            <a:miter lim="800000"/>
            <a:headEnd/>
            <a:tailEnd/>
          </a:ln>
        </p:spPr>
      </p:pic>
      <p:sp>
        <p:nvSpPr>
          <p:cNvPr id="72709" name="Text Box 5"/>
          <p:cNvSpPr txBox="1">
            <a:spLocks noChangeArrowheads="1"/>
          </p:cNvSpPr>
          <p:nvPr/>
        </p:nvSpPr>
        <p:spPr bwMode="auto">
          <a:xfrm>
            <a:off x="1785938" y="5959475"/>
            <a:ext cx="5903912" cy="854075"/>
          </a:xfrm>
          <a:prstGeom prst="rect">
            <a:avLst/>
          </a:prstGeom>
          <a:noFill/>
          <a:ln w="9525">
            <a:noFill/>
            <a:miter lim="800000"/>
            <a:headEnd/>
            <a:tailEnd/>
          </a:ln>
        </p:spPr>
        <p:txBody>
          <a:bodyPr>
            <a:spAutoFit/>
          </a:bodyPr>
          <a:lstStyle/>
          <a:p>
            <a:pPr>
              <a:spcBef>
                <a:spcPct val="50000"/>
              </a:spcBef>
            </a:pPr>
            <a:r>
              <a:rPr lang="en-US" sz="2000"/>
              <a:t>Hình: Gia đình anh hùng Phạm Tuân và gia đình </a:t>
            </a:r>
          </a:p>
          <a:p>
            <a:pPr>
              <a:spcBef>
                <a:spcPct val="50000"/>
              </a:spcBef>
            </a:pPr>
            <a:r>
              <a:rPr lang="en-US" sz="2000"/>
              <a:t>                  Đại  tá Gorơbatco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nodeType="clickEffect">
                                  <p:stCondLst>
                                    <p:cond delay="0"/>
                                  </p:stCondLst>
                                  <p:childTnLst>
                                    <p:set>
                                      <p:cBhvr>
                                        <p:cTn id="6" dur="1" fill="hold">
                                          <p:stCondLst>
                                            <p:cond delay="0"/>
                                          </p:stCondLst>
                                        </p:cTn>
                                        <p:tgtEl>
                                          <p:spTgt spid="72708"/>
                                        </p:tgtEl>
                                        <p:attrNameLst>
                                          <p:attrName>style.visibility</p:attrName>
                                        </p:attrNameLst>
                                      </p:cBhvr>
                                      <p:to>
                                        <p:strVal val="visible"/>
                                      </p:to>
                                    </p:set>
                                    <p:anim calcmode="lin" valueType="num">
                                      <p:cBhvr>
                                        <p:cTn id="7" dur="1000" fill="hold"/>
                                        <p:tgtEl>
                                          <p:spTgt spid="72708"/>
                                        </p:tgtEl>
                                        <p:attrNameLst>
                                          <p:attrName>ppt_w</p:attrName>
                                        </p:attrNameLst>
                                      </p:cBhvr>
                                      <p:tavLst>
                                        <p:tav tm="0">
                                          <p:val>
                                            <p:strVal val="#ppt_w*0.70"/>
                                          </p:val>
                                        </p:tav>
                                        <p:tav tm="100000">
                                          <p:val>
                                            <p:strVal val="#ppt_w"/>
                                          </p:val>
                                        </p:tav>
                                      </p:tavLst>
                                    </p:anim>
                                    <p:anim calcmode="lin" valueType="num">
                                      <p:cBhvr>
                                        <p:cTn id="8" dur="1000" fill="hold"/>
                                        <p:tgtEl>
                                          <p:spTgt spid="72708"/>
                                        </p:tgtEl>
                                        <p:attrNameLst>
                                          <p:attrName>ppt_h</p:attrName>
                                        </p:attrNameLst>
                                      </p:cBhvr>
                                      <p:tavLst>
                                        <p:tav tm="0">
                                          <p:val>
                                            <p:strVal val="#ppt_h"/>
                                          </p:val>
                                        </p:tav>
                                        <p:tav tm="100000">
                                          <p:val>
                                            <p:strVal val="#ppt_h"/>
                                          </p:val>
                                        </p:tav>
                                      </p:tavLst>
                                    </p:anim>
                                    <p:animEffect transition="in" filter="fade">
                                      <p:cBhvr>
                                        <p:cTn id="9" dur="1000"/>
                                        <p:tgtEl>
                                          <p:spTgt spid="72708"/>
                                        </p:tgtEl>
                                      </p:cBhvr>
                                    </p:animEffect>
                                  </p:childTnLst>
                                </p:cTn>
                              </p:par>
                            </p:childTnLst>
                          </p:cTn>
                        </p:par>
                        <p:par>
                          <p:cTn id="10" fill="hold" nodeType="afterGroup">
                            <p:stCondLst>
                              <p:cond delay="1000"/>
                            </p:stCondLst>
                            <p:childTnLst>
                              <p:par>
                                <p:cTn id="11" presetID="55" presetClass="entr" presetSubtype="0" fill="hold" grpId="0" nodeType="afterEffect">
                                  <p:stCondLst>
                                    <p:cond delay="0"/>
                                  </p:stCondLst>
                                  <p:childTnLst>
                                    <p:set>
                                      <p:cBhvr>
                                        <p:cTn id="12" dur="1" fill="hold">
                                          <p:stCondLst>
                                            <p:cond delay="0"/>
                                          </p:stCondLst>
                                        </p:cTn>
                                        <p:tgtEl>
                                          <p:spTgt spid="72709"/>
                                        </p:tgtEl>
                                        <p:attrNameLst>
                                          <p:attrName>style.visibility</p:attrName>
                                        </p:attrNameLst>
                                      </p:cBhvr>
                                      <p:to>
                                        <p:strVal val="visible"/>
                                      </p:to>
                                    </p:set>
                                    <p:anim calcmode="lin" valueType="num">
                                      <p:cBhvr>
                                        <p:cTn id="13" dur="1000" fill="hold"/>
                                        <p:tgtEl>
                                          <p:spTgt spid="72709"/>
                                        </p:tgtEl>
                                        <p:attrNameLst>
                                          <p:attrName>ppt_w</p:attrName>
                                        </p:attrNameLst>
                                      </p:cBhvr>
                                      <p:tavLst>
                                        <p:tav tm="0">
                                          <p:val>
                                            <p:strVal val="#ppt_w*0.70"/>
                                          </p:val>
                                        </p:tav>
                                        <p:tav tm="100000">
                                          <p:val>
                                            <p:strVal val="#ppt_w"/>
                                          </p:val>
                                        </p:tav>
                                      </p:tavLst>
                                    </p:anim>
                                    <p:anim calcmode="lin" valueType="num">
                                      <p:cBhvr>
                                        <p:cTn id="14" dur="1000" fill="hold"/>
                                        <p:tgtEl>
                                          <p:spTgt spid="72709"/>
                                        </p:tgtEl>
                                        <p:attrNameLst>
                                          <p:attrName>ppt_h</p:attrName>
                                        </p:attrNameLst>
                                      </p:cBhvr>
                                      <p:tavLst>
                                        <p:tav tm="0">
                                          <p:val>
                                            <p:strVal val="#ppt_h"/>
                                          </p:val>
                                        </p:tav>
                                        <p:tav tm="100000">
                                          <p:val>
                                            <p:strVal val="#ppt_h"/>
                                          </p:val>
                                        </p:tav>
                                      </p:tavLst>
                                    </p:anim>
                                    <p:animEffect transition="in" filter="fade">
                                      <p:cBhvr>
                                        <p:cTn id="15" dur="1000"/>
                                        <p:tgtEl>
                                          <p:spTgt spid="727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9" grpId="0"/>
    </p:bldLst>
  </p:timing>
</p:sld>
</file>

<file path=ppt/theme/theme1.xml><?xml version="1.0" encoding="utf-8"?>
<a:theme xmlns:a="http://schemas.openxmlformats.org/drawingml/2006/main" name="Flow">
  <a:themeElements>
    <a:clrScheme name="Flow 1">
      <a:dk1>
        <a:srgbClr val="000000"/>
      </a:dk1>
      <a:lt1>
        <a:srgbClr val="FFFFFF"/>
      </a:lt1>
      <a:dk2>
        <a:srgbClr val="04617B"/>
      </a:dk2>
      <a:lt2>
        <a:srgbClr val="DBF5F9"/>
      </a:lt2>
      <a:accent1>
        <a:srgbClr val="0F6FC6"/>
      </a:accent1>
      <a:accent2>
        <a:srgbClr val="009DD9"/>
      </a:accent2>
      <a:accent3>
        <a:srgbClr val="FFFFFF"/>
      </a:accent3>
      <a:accent4>
        <a:srgbClr val="000000"/>
      </a:accent4>
      <a:accent5>
        <a:srgbClr val="AABBDF"/>
      </a:accent5>
      <a:accent6>
        <a:srgbClr val="008EC4"/>
      </a:accent6>
      <a:hlink>
        <a:srgbClr val="E2D700"/>
      </a:hlink>
      <a:folHlink>
        <a:srgbClr val="85DFD0"/>
      </a:folHlink>
    </a:clrScheme>
    <a:fontScheme name="Flow">
      <a:majorFont>
        <a:latin typeface="Calibri"/>
        <a:ea typeface=""/>
        <a:cs typeface=""/>
      </a:majorFont>
      <a:minorFont>
        <a:latin typeface="Constant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Flow 1">
        <a:dk1>
          <a:srgbClr val="000000"/>
        </a:dk1>
        <a:lt1>
          <a:srgbClr val="FFFFFF"/>
        </a:lt1>
        <a:dk2>
          <a:srgbClr val="04617B"/>
        </a:dk2>
        <a:lt2>
          <a:srgbClr val="DBF5F9"/>
        </a:lt2>
        <a:accent1>
          <a:srgbClr val="0F6FC6"/>
        </a:accent1>
        <a:accent2>
          <a:srgbClr val="009DD9"/>
        </a:accent2>
        <a:accent3>
          <a:srgbClr val="FFFFFF"/>
        </a:accent3>
        <a:accent4>
          <a:srgbClr val="000000"/>
        </a:accent4>
        <a:accent5>
          <a:srgbClr val="AABBDF"/>
        </a:accent5>
        <a:accent6>
          <a:srgbClr val="008EC4"/>
        </a:accent6>
        <a:hlink>
          <a:srgbClr val="E2D700"/>
        </a:hlink>
        <a:folHlink>
          <a:srgbClr val="85DFD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Flow">
  <a:themeElements>
    <a:clrScheme name="1_Flow 1">
      <a:dk1>
        <a:srgbClr val="04617B"/>
      </a:dk1>
      <a:lt1>
        <a:srgbClr val="FFFFFF"/>
      </a:lt1>
      <a:dk2>
        <a:srgbClr val="000000"/>
      </a:dk2>
      <a:lt2>
        <a:srgbClr val="DBF5F9"/>
      </a:lt2>
      <a:accent1>
        <a:srgbClr val="0F6FC6"/>
      </a:accent1>
      <a:accent2>
        <a:srgbClr val="009DD9"/>
      </a:accent2>
      <a:accent3>
        <a:srgbClr val="AAAAAA"/>
      </a:accent3>
      <a:accent4>
        <a:srgbClr val="DADADA"/>
      </a:accent4>
      <a:accent5>
        <a:srgbClr val="AABBDF"/>
      </a:accent5>
      <a:accent6>
        <a:srgbClr val="008EC4"/>
      </a:accent6>
      <a:hlink>
        <a:srgbClr val="E2D700"/>
      </a:hlink>
      <a:folHlink>
        <a:srgbClr val="85DFD0"/>
      </a:folHlink>
    </a:clrScheme>
    <a:fontScheme name="1_Flow">
      <a:majorFont>
        <a:latin typeface="Calibri"/>
        <a:ea typeface=""/>
        <a:cs typeface=""/>
      </a:majorFont>
      <a:minorFont>
        <a:latin typeface="Constant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Flow 1">
        <a:dk1>
          <a:srgbClr val="04617B"/>
        </a:dk1>
        <a:lt1>
          <a:srgbClr val="FFFFFF"/>
        </a:lt1>
        <a:dk2>
          <a:srgbClr val="000000"/>
        </a:dk2>
        <a:lt2>
          <a:srgbClr val="DBF5F9"/>
        </a:lt2>
        <a:accent1>
          <a:srgbClr val="0F6FC6"/>
        </a:accent1>
        <a:accent2>
          <a:srgbClr val="009DD9"/>
        </a:accent2>
        <a:accent3>
          <a:srgbClr val="AAAAAA"/>
        </a:accent3>
        <a:accent4>
          <a:srgbClr val="DADADA"/>
        </a:accent4>
        <a:accent5>
          <a:srgbClr val="AABBDF"/>
        </a:accent5>
        <a:accent6>
          <a:srgbClr val="008EC4"/>
        </a:accent6>
        <a:hlink>
          <a:srgbClr val="E2D700"/>
        </a:hlink>
        <a:folHlink>
          <a:srgbClr val="85DFD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Flow">
  <a:themeElements>
    <a:clrScheme name="2_Flow 1">
      <a:dk1>
        <a:srgbClr val="04617B"/>
      </a:dk1>
      <a:lt1>
        <a:srgbClr val="FFFFFF"/>
      </a:lt1>
      <a:dk2>
        <a:srgbClr val="000000"/>
      </a:dk2>
      <a:lt2>
        <a:srgbClr val="DBF5F9"/>
      </a:lt2>
      <a:accent1>
        <a:srgbClr val="0F6FC6"/>
      </a:accent1>
      <a:accent2>
        <a:srgbClr val="009DD9"/>
      </a:accent2>
      <a:accent3>
        <a:srgbClr val="AAAAAA"/>
      </a:accent3>
      <a:accent4>
        <a:srgbClr val="DADADA"/>
      </a:accent4>
      <a:accent5>
        <a:srgbClr val="AABBDF"/>
      </a:accent5>
      <a:accent6>
        <a:srgbClr val="008EC4"/>
      </a:accent6>
      <a:hlink>
        <a:srgbClr val="E2D700"/>
      </a:hlink>
      <a:folHlink>
        <a:srgbClr val="85DFD0"/>
      </a:folHlink>
    </a:clrScheme>
    <a:fontScheme name="2_Flow">
      <a:majorFont>
        <a:latin typeface="Calibri"/>
        <a:ea typeface=""/>
        <a:cs typeface=""/>
      </a:majorFont>
      <a:minorFont>
        <a:latin typeface="Constant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Flow 1">
        <a:dk1>
          <a:srgbClr val="04617B"/>
        </a:dk1>
        <a:lt1>
          <a:srgbClr val="FFFFFF"/>
        </a:lt1>
        <a:dk2>
          <a:srgbClr val="000000"/>
        </a:dk2>
        <a:lt2>
          <a:srgbClr val="DBF5F9"/>
        </a:lt2>
        <a:accent1>
          <a:srgbClr val="0F6FC6"/>
        </a:accent1>
        <a:accent2>
          <a:srgbClr val="009DD9"/>
        </a:accent2>
        <a:accent3>
          <a:srgbClr val="AAAAAA"/>
        </a:accent3>
        <a:accent4>
          <a:srgbClr val="DADADA"/>
        </a:accent4>
        <a:accent5>
          <a:srgbClr val="AABBDF"/>
        </a:accent5>
        <a:accent6>
          <a:srgbClr val="008EC4"/>
        </a:accent6>
        <a:hlink>
          <a:srgbClr val="E2D700"/>
        </a:hlink>
        <a:folHlink>
          <a:srgbClr val="85DFD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Flow">
  <a:themeElements>
    <a:clrScheme name="3_Flow 1">
      <a:dk1>
        <a:srgbClr val="000000"/>
      </a:dk1>
      <a:lt1>
        <a:srgbClr val="FFFFFF"/>
      </a:lt1>
      <a:dk2>
        <a:srgbClr val="04617B"/>
      </a:dk2>
      <a:lt2>
        <a:srgbClr val="DBF5F9"/>
      </a:lt2>
      <a:accent1>
        <a:srgbClr val="0F6FC6"/>
      </a:accent1>
      <a:accent2>
        <a:srgbClr val="009DD9"/>
      </a:accent2>
      <a:accent3>
        <a:srgbClr val="FFFFFF"/>
      </a:accent3>
      <a:accent4>
        <a:srgbClr val="000000"/>
      </a:accent4>
      <a:accent5>
        <a:srgbClr val="AABBDF"/>
      </a:accent5>
      <a:accent6>
        <a:srgbClr val="008EC4"/>
      </a:accent6>
      <a:hlink>
        <a:srgbClr val="E2D700"/>
      </a:hlink>
      <a:folHlink>
        <a:srgbClr val="85DFD0"/>
      </a:folHlink>
    </a:clrScheme>
    <a:fontScheme name="3_Flow">
      <a:majorFont>
        <a:latin typeface="Calibri"/>
        <a:ea typeface=""/>
        <a:cs typeface=""/>
      </a:majorFont>
      <a:minorFont>
        <a:latin typeface="Constant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Flow 1">
        <a:dk1>
          <a:srgbClr val="000000"/>
        </a:dk1>
        <a:lt1>
          <a:srgbClr val="FFFFFF"/>
        </a:lt1>
        <a:dk2>
          <a:srgbClr val="04617B"/>
        </a:dk2>
        <a:lt2>
          <a:srgbClr val="DBF5F9"/>
        </a:lt2>
        <a:accent1>
          <a:srgbClr val="0F6FC6"/>
        </a:accent1>
        <a:accent2>
          <a:srgbClr val="009DD9"/>
        </a:accent2>
        <a:accent3>
          <a:srgbClr val="FFFFFF"/>
        </a:accent3>
        <a:accent4>
          <a:srgbClr val="000000"/>
        </a:accent4>
        <a:accent5>
          <a:srgbClr val="AABBDF"/>
        </a:accent5>
        <a:accent6>
          <a:srgbClr val="008EC4"/>
        </a:accent6>
        <a:hlink>
          <a:srgbClr val="E2D700"/>
        </a:hlink>
        <a:folHlink>
          <a:srgbClr val="85DFD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242</TotalTime>
  <Words>343</Words>
  <Application>Microsoft Office PowerPoint</Application>
  <PresentationFormat>A4 Paper (210x297 mm)</PresentationFormat>
  <Paragraphs>50</Paragraphs>
  <Slides>7</Slides>
  <Notes>0</Notes>
  <HiddenSlides>0</HiddenSlides>
  <MMClips>0</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7</vt:i4>
      </vt:variant>
    </vt:vector>
  </HeadingPairs>
  <TitlesOfParts>
    <vt:vector size="15" baseType="lpstr">
      <vt:lpstr>Arial</vt:lpstr>
      <vt:lpstr>Calibri</vt:lpstr>
      <vt:lpstr>Constantia</vt:lpstr>
      <vt:lpstr>Wingdings 2</vt:lpstr>
      <vt:lpstr>Flow</vt:lpstr>
      <vt:lpstr>1_Flow</vt:lpstr>
      <vt:lpstr>2_Flow</vt:lpstr>
      <vt:lpstr>3_Flow</vt:lpstr>
      <vt:lpstr>Slide 1</vt:lpstr>
      <vt:lpstr>Slide 2</vt:lpstr>
      <vt:lpstr>Slide 3</vt:lpstr>
      <vt:lpstr>Slide 4</vt:lpstr>
      <vt:lpstr>Slide 5</vt:lpstr>
      <vt:lpstr>Slide 6</vt:lpstr>
      <vt:lpstr>Slide 7</vt:lpstr>
    </vt:vector>
  </TitlesOfParts>
  <Company>Long Toan BR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Hoạt động 1: Thành phố trung tâm đồng bằng sông Cửu Long  Câu hỏi thảo luận: 1. Chỉ vị trí thành phố Cần Thơ trên lược đồ và cho biết thành phố Cần Thơ giáp những tỉnh nào? 2. Cho biết từ thành phố này có thể đi các tỉnh khác bằng các loại đường giao thông nào? </dc:title>
  <dc:creator>Nguyen Hong Phong</dc:creator>
  <cp:lastModifiedBy>CSTeam</cp:lastModifiedBy>
  <cp:revision>76</cp:revision>
  <dcterms:created xsi:type="dcterms:W3CDTF">2009-02-16T17:06:52Z</dcterms:created>
  <dcterms:modified xsi:type="dcterms:W3CDTF">2016-06-30T01:39:54Z</dcterms:modified>
</cp:coreProperties>
</file>